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17"/>
  </p:notesMasterIdLst>
  <p:sldIdLst>
    <p:sldId id="256" r:id="rId5"/>
    <p:sldId id="295" r:id="rId6"/>
    <p:sldId id="257" r:id="rId7"/>
    <p:sldId id="286" r:id="rId8"/>
    <p:sldId id="287" r:id="rId9"/>
    <p:sldId id="289" r:id="rId10"/>
    <p:sldId id="283" r:id="rId11"/>
    <p:sldId id="290" r:id="rId12"/>
    <p:sldId id="291" r:id="rId13"/>
    <p:sldId id="292" r:id="rId14"/>
    <p:sldId id="293" r:id="rId15"/>
    <p:sldId id="29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rajit Ray" initials="SR" lastIdx="7" clrIdx="0">
    <p:extLst>
      <p:ext uri="{19B8F6BF-5375-455C-9EA6-DF929625EA0E}">
        <p15:presenceInfo xmlns:p15="http://schemas.microsoft.com/office/powerpoint/2012/main" userId="S::surajit.ray@glasgow.ac.uk::2e06d1f9-8ca1-4131-9ace-ae31153af1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65"/>
    <a:srgbClr val="71B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052F9-9881-41FF-BC51-012531735233}" v="3" dt="2020-10-18T15:33:37.309"/>
    <p1510:client id="{527DE9F6-C4F8-6045-9B28-2FF376788ECA}" v="825" dt="2020-10-18T21:34:38.1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4" autoAdjust="0"/>
    <p:restoredTop sz="86259" autoAdjust="0"/>
  </p:normalViewPr>
  <p:slideViewPr>
    <p:cSldViewPr snapToGrid="0">
      <p:cViewPr varScale="1">
        <p:scale>
          <a:sx n="100" d="100"/>
          <a:sy n="100" d="100"/>
        </p:scale>
        <p:origin x="16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ajit" userId="2e06d1f9-8ca1-4131-9ace-ae31153af122" providerId="ADAL" clId="{0B9052F9-9881-41FF-BC51-012531735233}"/>
    <pc:docChg chg="custSel addSld modSld">
      <pc:chgData name="Surajit" userId="2e06d1f9-8ca1-4131-9ace-ae31153af122" providerId="ADAL" clId="{0B9052F9-9881-41FF-BC51-012531735233}" dt="2020-10-18T15:33:37.309" v="40"/>
      <pc:docMkLst>
        <pc:docMk/>
      </pc:docMkLst>
      <pc:sldChg chg="addSp">
        <pc:chgData name="Surajit" userId="2e06d1f9-8ca1-4131-9ace-ae31153af122" providerId="ADAL" clId="{0B9052F9-9881-41FF-BC51-012531735233}" dt="2020-10-18T15:30:03.186" v="0"/>
        <pc:sldMkLst>
          <pc:docMk/>
          <pc:sldMk cId="1339865312" sldId="293"/>
        </pc:sldMkLst>
        <pc:inkChg chg="add">
          <ac:chgData name="Surajit" userId="2e06d1f9-8ca1-4131-9ace-ae31153af122" providerId="ADAL" clId="{0B9052F9-9881-41FF-BC51-012531735233}" dt="2020-10-18T15:30:03.186" v="0"/>
          <ac:inkMkLst>
            <pc:docMk/>
            <pc:sldMk cId="1339865312" sldId="293"/>
            <ac:inkMk id="3" creationId="{6FC2031F-C703-47F8-AB71-741E33D95B59}"/>
          </ac:inkMkLst>
        </pc:inkChg>
      </pc:sldChg>
      <pc:sldChg chg="addSp delSp modSp add mod delAnim">
        <pc:chgData name="Surajit" userId="2e06d1f9-8ca1-4131-9ace-ae31153af122" providerId="ADAL" clId="{0B9052F9-9881-41FF-BC51-012531735233}" dt="2020-10-18T15:33:37.309" v="40"/>
        <pc:sldMkLst>
          <pc:docMk/>
          <pc:sldMk cId="2006485222" sldId="294"/>
        </pc:sldMkLst>
        <pc:spChg chg="mod">
          <ac:chgData name="Surajit" userId="2e06d1f9-8ca1-4131-9ace-ae31153af122" providerId="ADAL" clId="{0B9052F9-9881-41FF-BC51-012531735233}" dt="2020-10-18T15:30:43.694" v="24" actId="20577"/>
          <ac:spMkLst>
            <pc:docMk/>
            <pc:sldMk cId="2006485222" sldId="294"/>
            <ac:spMk id="2" creationId="{E45351A7-0C7E-4E7F-8679-B1F5827874B3}"/>
          </ac:spMkLst>
        </pc:spChg>
        <pc:spChg chg="del">
          <ac:chgData name="Surajit" userId="2e06d1f9-8ca1-4131-9ace-ae31153af122" providerId="ADAL" clId="{0B9052F9-9881-41FF-BC51-012531735233}" dt="2020-10-18T15:31:12.076" v="27" actId="478"/>
          <ac:spMkLst>
            <pc:docMk/>
            <pc:sldMk cId="2006485222" sldId="294"/>
            <ac:spMk id="13" creationId="{AAA844F2-BFC3-3044-8071-0A8DCF0336C7}"/>
          </ac:spMkLst>
        </pc:spChg>
        <pc:grpChg chg="del mod">
          <ac:chgData name="Surajit" userId="2e06d1f9-8ca1-4131-9ace-ae31153af122" providerId="ADAL" clId="{0B9052F9-9881-41FF-BC51-012531735233}" dt="2020-10-18T15:31:50.858" v="36" actId="478"/>
          <ac:grpSpMkLst>
            <pc:docMk/>
            <pc:sldMk cId="2006485222" sldId="294"/>
            <ac:grpSpMk id="15" creationId="{DC66BF5E-2962-4C7C-B56B-56C92C396688}"/>
          </ac:grpSpMkLst>
        </pc:grpChg>
        <pc:grpChg chg="del mod">
          <ac:chgData name="Surajit" userId="2e06d1f9-8ca1-4131-9ace-ae31153af122" providerId="ADAL" clId="{0B9052F9-9881-41FF-BC51-012531735233}" dt="2020-10-18T15:31:55.581" v="37" actId="478"/>
          <ac:grpSpMkLst>
            <pc:docMk/>
            <pc:sldMk cId="2006485222" sldId="294"/>
            <ac:grpSpMk id="16" creationId="{BE11B2D1-8A97-41B0-8408-1D592BA8A427}"/>
          </ac:grpSpMkLst>
        </pc:grpChg>
        <pc:picChg chg="del">
          <ac:chgData name="Surajit" userId="2e06d1f9-8ca1-4131-9ace-ae31153af122" providerId="ADAL" clId="{0B9052F9-9881-41FF-BC51-012531735233}" dt="2020-10-18T15:30:56.163" v="25" actId="478"/>
          <ac:picMkLst>
            <pc:docMk/>
            <pc:sldMk cId="2006485222" sldId="294"/>
            <ac:picMk id="12" creationId="{78BE921A-5AE3-B145-B580-8B95CD796C6D}"/>
          </ac:picMkLst>
        </pc:picChg>
        <pc:inkChg chg="del">
          <ac:chgData name="Surajit" userId="2e06d1f9-8ca1-4131-9ace-ae31153af122" providerId="ADAL" clId="{0B9052F9-9881-41FF-BC51-012531735233}" dt="2020-10-18T15:31:06.058" v="26" actId="478"/>
          <ac:inkMkLst>
            <pc:docMk/>
            <pc:sldMk cId="2006485222" sldId="294"/>
            <ac:inkMk id="3" creationId="{6FC2031F-C703-47F8-AB71-741E33D95B59}"/>
          </ac:inkMkLst>
        </pc:inkChg>
        <pc:inkChg chg="add mod">
          <ac:chgData name="Surajit" userId="2e06d1f9-8ca1-4131-9ace-ae31153af122" providerId="ADAL" clId="{0B9052F9-9881-41FF-BC51-012531735233}" dt="2020-10-18T15:31:31.215" v="35"/>
          <ac:inkMkLst>
            <pc:docMk/>
            <pc:sldMk cId="2006485222" sldId="294"/>
            <ac:inkMk id="4" creationId="{2A8A76F4-4441-422E-9AD4-93988B4AE677}"/>
          </ac:inkMkLst>
        </pc:inkChg>
        <pc:inkChg chg="add mod">
          <ac:chgData name="Surajit" userId="2e06d1f9-8ca1-4131-9ace-ae31153af122" providerId="ADAL" clId="{0B9052F9-9881-41FF-BC51-012531735233}" dt="2020-10-18T15:31:31.215" v="35"/>
          <ac:inkMkLst>
            <pc:docMk/>
            <pc:sldMk cId="2006485222" sldId="294"/>
            <ac:inkMk id="6" creationId="{4C0CA978-9E29-4414-BC01-AD13DEDBF266}"/>
          </ac:inkMkLst>
        </pc:inkChg>
        <pc:inkChg chg="add mod">
          <ac:chgData name="Surajit" userId="2e06d1f9-8ca1-4131-9ace-ae31153af122" providerId="ADAL" clId="{0B9052F9-9881-41FF-BC51-012531735233}" dt="2020-10-18T15:31:31.215" v="35"/>
          <ac:inkMkLst>
            <pc:docMk/>
            <pc:sldMk cId="2006485222" sldId="294"/>
            <ac:inkMk id="7" creationId="{E0B84123-873A-4456-A7AF-23677C064010}"/>
          </ac:inkMkLst>
        </pc:inkChg>
        <pc:inkChg chg="add mod">
          <ac:chgData name="Surajit" userId="2e06d1f9-8ca1-4131-9ace-ae31153af122" providerId="ADAL" clId="{0B9052F9-9881-41FF-BC51-012531735233}" dt="2020-10-18T15:31:31.215" v="35"/>
          <ac:inkMkLst>
            <pc:docMk/>
            <pc:sldMk cId="2006485222" sldId="294"/>
            <ac:inkMk id="9" creationId="{4F0CED3F-7000-4790-91A5-63427FDE5341}"/>
          </ac:inkMkLst>
        </pc:inkChg>
        <pc:inkChg chg="add mod">
          <ac:chgData name="Surajit" userId="2e06d1f9-8ca1-4131-9ace-ae31153af122" providerId="ADAL" clId="{0B9052F9-9881-41FF-BC51-012531735233}" dt="2020-10-18T15:31:31.215" v="35"/>
          <ac:inkMkLst>
            <pc:docMk/>
            <pc:sldMk cId="2006485222" sldId="294"/>
            <ac:inkMk id="10" creationId="{BAAE4472-E13E-42AB-82A2-76EBBCECB97A}"/>
          </ac:inkMkLst>
        </pc:inkChg>
        <pc:inkChg chg="add del">
          <ac:chgData name="Surajit" userId="2e06d1f9-8ca1-4131-9ace-ae31153af122" providerId="ADAL" clId="{0B9052F9-9881-41FF-BC51-012531735233}" dt="2020-10-18T15:32:16.686" v="38" actId="478"/>
          <ac:inkMkLst>
            <pc:docMk/>
            <pc:sldMk cId="2006485222" sldId="294"/>
            <ac:inkMk id="11" creationId="{2BBAF704-162B-42D5-B921-48C727DE2719}"/>
          </ac:inkMkLst>
        </pc:inkChg>
        <pc:inkChg chg="add mod">
          <ac:chgData name="Surajit" userId="2e06d1f9-8ca1-4131-9ace-ae31153af122" providerId="ADAL" clId="{0B9052F9-9881-41FF-BC51-012531735233}" dt="2020-10-18T15:31:31.215" v="35"/>
          <ac:inkMkLst>
            <pc:docMk/>
            <pc:sldMk cId="2006485222" sldId="294"/>
            <ac:inkMk id="14" creationId="{F9602B74-33CB-4348-BB97-81F11BD8B78F}"/>
          </ac:inkMkLst>
        </pc:inkChg>
        <pc:inkChg chg="add del">
          <ac:chgData name="Surajit" userId="2e06d1f9-8ca1-4131-9ace-ae31153af122" providerId="ADAL" clId="{0B9052F9-9881-41FF-BC51-012531735233}" dt="2020-10-18T15:33:37.309" v="40"/>
          <ac:inkMkLst>
            <pc:docMk/>
            <pc:sldMk cId="2006485222" sldId="294"/>
            <ac:inkMk id="17" creationId="{1FD0901B-5F61-4C0D-AD70-75BBC467A0CA}"/>
          </ac:inkMkLst>
        </pc:inkChg>
      </pc:sldChg>
    </pc:docChg>
  </pc:docChgLst>
  <pc:docChgLst>
    <pc:chgData name="Surajit Ray" userId="2e06d1f9-8ca1-4131-9ace-ae31153af122" providerId="ADAL" clId="{527DE9F6-C4F8-6045-9B28-2FF376788ECA}"/>
    <pc:docChg chg="undo custSel addSld delSld modSld sldOrd">
      <pc:chgData name="Surajit Ray" userId="2e06d1f9-8ca1-4131-9ace-ae31153af122" providerId="ADAL" clId="{527DE9F6-C4F8-6045-9B28-2FF376788ECA}" dt="2020-10-18T21:34:38.194" v="608" actId="20577"/>
      <pc:docMkLst>
        <pc:docMk/>
      </pc:docMkLst>
      <pc:sldChg chg="addSp delSp modSp">
        <pc:chgData name="Surajit Ray" userId="2e06d1f9-8ca1-4131-9ace-ae31153af122" providerId="ADAL" clId="{527DE9F6-C4F8-6045-9B28-2FF376788ECA}" dt="2020-10-18T21:18:27.811" v="452"/>
        <pc:sldMkLst>
          <pc:docMk/>
          <pc:sldMk cId="2453402289" sldId="256"/>
        </pc:sldMkLst>
        <pc:spChg chg="add del mod">
          <ac:chgData name="Surajit Ray" userId="2e06d1f9-8ca1-4131-9ace-ae31153af122" providerId="ADAL" clId="{527DE9F6-C4F8-6045-9B28-2FF376788ECA}" dt="2020-10-18T21:18:27.811" v="452"/>
          <ac:spMkLst>
            <pc:docMk/>
            <pc:sldMk cId="2453402289" sldId="256"/>
            <ac:spMk id="5" creationId="{89D4E074-F094-EB4E-83C3-6C7DBF095324}"/>
          </ac:spMkLst>
        </pc:spChg>
      </pc:sldChg>
      <pc:sldChg chg="addSp delSp modSp">
        <pc:chgData name="Surajit Ray" userId="2e06d1f9-8ca1-4131-9ace-ae31153af122" providerId="ADAL" clId="{527DE9F6-C4F8-6045-9B28-2FF376788ECA}" dt="2020-10-18T21:19:31.189" v="460" actId="478"/>
        <pc:sldMkLst>
          <pc:docMk/>
          <pc:sldMk cId="1523078380" sldId="257"/>
        </pc:sldMkLst>
        <pc:spChg chg="add del mod">
          <ac:chgData name="Surajit Ray" userId="2e06d1f9-8ca1-4131-9ace-ae31153af122" providerId="ADAL" clId="{527DE9F6-C4F8-6045-9B28-2FF376788ECA}" dt="2020-10-18T21:18:27.811" v="452"/>
          <ac:spMkLst>
            <pc:docMk/>
            <pc:sldMk cId="1523078380" sldId="257"/>
            <ac:spMk id="3" creationId="{B56B6CA8-05DA-FE4D-8653-33C852928A9C}"/>
          </ac:spMkLst>
        </pc:spChg>
        <pc:spChg chg="del">
          <ac:chgData name="Surajit Ray" userId="2e06d1f9-8ca1-4131-9ace-ae31153af122" providerId="ADAL" clId="{527DE9F6-C4F8-6045-9B28-2FF376788ECA}" dt="2020-10-18T21:19:31.189" v="460" actId="478"/>
          <ac:spMkLst>
            <pc:docMk/>
            <pc:sldMk cId="1523078380" sldId="257"/>
            <ac:spMk id="20" creationId="{A50679B9-445C-4C96-87B4-D1C30AB24EFA}"/>
          </ac:spMkLst>
        </pc:spChg>
        <pc:picChg chg="mod">
          <ac:chgData name="Surajit Ray" userId="2e06d1f9-8ca1-4131-9ace-ae31153af122" providerId="ADAL" clId="{527DE9F6-C4F8-6045-9B28-2FF376788ECA}" dt="2020-10-18T20:58:29.515" v="409" actId="1036"/>
          <ac:picMkLst>
            <pc:docMk/>
            <pc:sldMk cId="1523078380" sldId="257"/>
            <ac:picMk id="13" creationId="{0E6638E9-BE20-C44E-884D-0BB6B26C3B23}"/>
          </ac:picMkLst>
        </pc:picChg>
      </pc:sldChg>
      <pc:sldChg chg="addSp delSp modSp modNotesTx">
        <pc:chgData name="Surajit Ray" userId="2e06d1f9-8ca1-4131-9ace-ae31153af122" providerId="ADAL" clId="{527DE9F6-C4F8-6045-9B28-2FF376788ECA}" dt="2020-10-18T21:19:17.368" v="459" actId="20577"/>
        <pc:sldMkLst>
          <pc:docMk/>
          <pc:sldMk cId="2327852719" sldId="283"/>
        </pc:sldMkLst>
        <pc:spChg chg="add del mod">
          <ac:chgData name="Surajit Ray" userId="2e06d1f9-8ca1-4131-9ace-ae31153af122" providerId="ADAL" clId="{527DE9F6-C4F8-6045-9B28-2FF376788ECA}" dt="2020-10-18T21:18:27.811" v="452"/>
          <ac:spMkLst>
            <pc:docMk/>
            <pc:sldMk cId="2327852719" sldId="283"/>
            <ac:spMk id="3" creationId="{7AB4E2ED-841E-574B-9042-6FEF0B95714F}"/>
          </ac:spMkLst>
        </pc:spChg>
        <pc:picChg chg="mod">
          <ac:chgData name="Surajit Ray" userId="2e06d1f9-8ca1-4131-9ace-ae31153af122" providerId="ADAL" clId="{527DE9F6-C4F8-6045-9B28-2FF376788ECA}" dt="2020-10-18T20:54:38.974" v="389" actId="14100"/>
          <ac:picMkLst>
            <pc:docMk/>
            <pc:sldMk cId="2327852719" sldId="283"/>
            <ac:picMk id="11" creationId="{61754671-043E-AA43-9BB5-33AC76C89537}"/>
          </ac:picMkLst>
        </pc:picChg>
      </pc:sldChg>
      <pc:sldChg chg="addSp delSp modSp modAnim">
        <pc:chgData name="Surajit Ray" userId="2e06d1f9-8ca1-4131-9ace-ae31153af122" providerId="ADAL" clId="{527DE9F6-C4F8-6045-9B28-2FF376788ECA}" dt="2020-10-18T21:19:34.823" v="461" actId="478"/>
        <pc:sldMkLst>
          <pc:docMk/>
          <pc:sldMk cId="3780915720" sldId="286"/>
        </pc:sldMkLst>
        <pc:spChg chg="mod">
          <ac:chgData name="Surajit Ray" userId="2e06d1f9-8ca1-4131-9ace-ae31153af122" providerId="ADAL" clId="{527DE9F6-C4F8-6045-9B28-2FF376788ECA}" dt="2020-10-18T21:03:07.885" v="415" actId="20577"/>
          <ac:spMkLst>
            <pc:docMk/>
            <pc:sldMk cId="3780915720" sldId="286"/>
            <ac:spMk id="3" creationId="{5073BE4C-9988-459B-92AD-1AB1A51B75B4}"/>
          </ac:spMkLst>
        </pc:spChg>
        <pc:spChg chg="add del mod">
          <ac:chgData name="Surajit Ray" userId="2e06d1f9-8ca1-4131-9ace-ae31153af122" providerId="ADAL" clId="{527DE9F6-C4F8-6045-9B28-2FF376788ECA}" dt="2020-10-18T21:18:27.811" v="452"/>
          <ac:spMkLst>
            <pc:docMk/>
            <pc:sldMk cId="3780915720" sldId="286"/>
            <ac:spMk id="6" creationId="{55D2606E-426F-6D4F-8394-004512D773FB}"/>
          </ac:spMkLst>
        </pc:spChg>
        <pc:spChg chg="del">
          <ac:chgData name="Surajit Ray" userId="2e06d1f9-8ca1-4131-9ace-ae31153af122" providerId="ADAL" clId="{527DE9F6-C4F8-6045-9B28-2FF376788ECA}" dt="2020-10-18T21:19:34.823" v="461" actId="478"/>
          <ac:spMkLst>
            <pc:docMk/>
            <pc:sldMk cId="3780915720" sldId="286"/>
            <ac:spMk id="20" creationId="{A50679B9-445C-4C96-87B4-D1C30AB24EFA}"/>
          </ac:spMkLst>
        </pc:spChg>
        <pc:graphicFrameChg chg="add mod">
          <ac:chgData name="Surajit Ray" userId="2e06d1f9-8ca1-4131-9ace-ae31153af122" providerId="ADAL" clId="{527DE9F6-C4F8-6045-9B28-2FF376788ECA}" dt="2020-10-18T21:05:54.558" v="430" actId="1076"/>
          <ac:graphicFrameMkLst>
            <pc:docMk/>
            <pc:sldMk cId="3780915720" sldId="286"/>
            <ac:graphicFrameMk id="4" creationId="{03264215-B8FA-964A-89B0-738459D82367}"/>
          </ac:graphicFrameMkLst>
        </pc:graphicFrameChg>
        <pc:picChg chg="mod">
          <ac:chgData name="Surajit Ray" userId="2e06d1f9-8ca1-4131-9ace-ae31153af122" providerId="ADAL" clId="{527DE9F6-C4F8-6045-9B28-2FF376788ECA}" dt="2020-10-18T21:02:22.117" v="410" actId="1035"/>
          <ac:picMkLst>
            <pc:docMk/>
            <pc:sldMk cId="3780915720" sldId="286"/>
            <ac:picMk id="13" creationId="{0E6638E9-BE20-C44E-884D-0BB6B26C3B23}"/>
          </ac:picMkLst>
        </pc:picChg>
      </pc:sldChg>
      <pc:sldChg chg="addSp delSp modSp">
        <pc:chgData name="Surajit Ray" userId="2e06d1f9-8ca1-4131-9ace-ae31153af122" providerId="ADAL" clId="{527DE9F6-C4F8-6045-9B28-2FF376788ECA}" dt="2020-10-18T21:18:27.811" v="452"/>
        <pc:sldMkLst>
          <pc:docMk/>
          <pc:sldMk cId="3626605158" sldId="287"/>
        </pc:sldMkLst>
        <pc:spChg chg="add del mod">
          <ac:chgData name="Surajit Ray" userId="2e06d1f9-8ca1-4131-9ace-ae31153af122" providerId="ADAL" clId="{527DE9F6-C4F8-6045-9B28-2FF376788ECA}" dt="2020-10-18T21:18:27.811" v="452"/>
          <ac:spMkLst>
            <pc:docMk/>
            <pc:sldMk cId="3626605158" sldId="287"/>
            <ac:spMk id="6" creationId="{65E98B44-68FF-DE4A-8D22-FE0F545134BA}"/>
          </ac:spMkLst>
        </pc:spChg>
      </pc:sldChg>
      <pc:sldChg chg="del">
        <pc:chgData name="Surajit Ray" userId="2e06d1f9-8ca1-4131-9ace-ae31153af122" providerId="ADAL" clId="{527DE9F6-C4F8-6045-9B28-2FF376788ECA}" dt="2020-10-18T21:08:32.764" v="435" actId="2696"/>
        <pc:sldMkLst>
          <pc:docMk/>
          <pc:sldMk cId="3311195405" sldId="288"/>
        </pc:sldMkLst>
      </pc:sldChg>
      <pc:sldChg chg="addSp delSp modSp">
        <pc:chgData name="Surajit Ray" userId="2e06d1f9-8ca1-4131-9ace-ae31153af122" providerId="ADAL" clId="{527DE9F6-C4F8-6045-9B28-2FF376788ECA}" dt="2020-10-18T21:19:43.957" v="462" actId="478"/>
        <pc:sldMkLst>
          <pc:docMk/>
          <pc:sldMk cId="1096682767" sldId="289"/>
        </pc:sldMkLst>
        <pc:spChg chg="add del mod">
          <ac:chgData name="Surajit Ray" userId="2e06d1f9-8ca1-4131-9ace-ae31153af122" providerId="ADAL" clId="{527DE9F6-C4F8-6045-9B28-2FF376788ECA}" dt="2020-10-18T21:18:27.811" v="452"/>
          <ac:spMkLst>
            <pc:docMk/>
            <pc:sldMk cId="1096682767" sldId="289"/>
            <ac:spMk id="4" creationId="{A487E5ED-EC94-AB4E-8D9F-7D3FEA7AA8DB}"/>
          </ac:spMkLst>
        </pc:spChg>
        <pc:spChg chg="del">
          <ac:chgData name="Surajit Ray" userId="2e06d1f9-8ca1-4131-9ace-ae31153af122" providerId="ADAL" clId="{527DE9F6-C4F8-6045-9B28-2FF376788ECA}" dt="2020-10-18T21:19:43.957" v="462" actId="478"/>
          <ac:spMkLst>
            <pc:docMk/>
            <pc:sldMk cId="1096682767" sldId="289"/>
            <ac:spMk id="20" creationId="{A50679B9-445C-4C96-87B4-D1C30AB24EFA}"/>
          </ac:spMkLst>
        </pc:spChg>
        <pc:graphicFrameChg chg="mod">
          <ac:chgData name="Surajit Ray" userId="2e06d1f9-8ca1-4131-9ace-ae31153af122" providerId="ADAL" clId="{527DE9F6-C4F8-6045-9B28-2FF376788ECA}" dt="2020-10-18T20:56:56.998" v="408" actId="20577"/>
          <ac:graphicFrameMkLst>
            <pc:docMk/>
            <pc:sldMk cId="1096682767" sldId="289"/>
            <ac:graphicFrameMk id="7" creationId="{804A0B05-E101-7642-AE11-64BE4513AACB}"/>
          </ac:graphicFrameMkLst>
        </pc:graphicFrameChg>
      </pc:sldChg>
      <pc:sldChg chg="addSp delSp modSp modAnim">
        <pc:chgData name="Surajit Ray" userId="2e06d1f9-8ca1-4131-9ace-ae31153af122" providerId="ADAL" clId="{527DE9F6-C4F8-6045-9B28-2FF376788ECA}" dt="2020-10-18T21:18:59.465" v="458" actId="14100"/>
        <pc:sldMkLst>
          <pc:docMk/>
          <pc:sldMk cId="1354023919" sldId="290"/>
        </pc:sldMkLst>
        <pc:spChg chg="add del mod">
          <ac:chgData name="Surajit Ray" userId="2e06d1f9-8ca1-4131-9ace-ae31153af122" providerId="ADAL" clId="{527DE9F6-C4F8-6045-9B28-2FF376788ECA}" dt="2020-10-18T21:18:27.811" v="452"/>
          <ac:spMkLst>
            <pc:docMk/>
            <pc:sldMk cId="1354023919" sldId="290"/>
            <ac:spMk id="4" creationId="{68248978-8C37-E44E-9DFD-CBEB5F7A2BB9}"/>
          </ac:spMkLst>
        </pc:spChg>
        <pc:spChg chg="del">
          <ac:chgData name="Surajit Ray" userId="2e06d1f9-8ca1-4131-9ace-ae31153af122" providerId="ADAL" clId="{527DE9F6-C4F8-6045-9B28-2FF376788ECA}" dt="2020-10-18T21:18:44.757" v="457" actId="478"/>
          <ac:spMkLst>
            <pc:docMk/>
            <pc:sldMk cId="1354023919" sldId="290"/>
            <ac:spMk id="20" creationId="{A50679B9-445C-4C96-87B4-D1C30AB24EFA}"/>
          </ac:spMkLst>
        </pc:spChg>
        <pc:graphicFrameChg chg="del mod">
          <ac:chgData name="Surajit Ray" userId="2e06d1f9-8ca1-4131-9ace-ae31153af122" providerId="ADAL" clId="{527DE9F6-C4F8-6045-9B28-2FF376788ECA}" dt="2020-10-17T23:08:16.462" v="10" actId="478"/>
          <ac:graphicFrameMkLst>
            <pc:docMk/>
            <pc:sldMk cId="1354023919" sldId="290"/>
            <ac:graphicFrameMk id="14" creationId="{1A1FA042-914D-5946-B0F6-75321C830F6F}"/>
          </ac:graphicFrameMkLst>
        </pc:graphicFrameChg>
        <pc:picChg chg="mod">
          <ac:chgData name="Surajit Ray" userId="2e06d1f9-8ca1-4131-9ace-ae31153af122" providerId="ADAL" clId="{527DE9F6-C4F8-6045-9B28-2FF376788ECA}" dt="2020-10-18T21:18:59.465" v="458" actId="14100"/>
          <ac:picMkLst>
            <pc:docMk/>
            <pc:sldMk cId="1354023919" sldId="290"/>
            <ac:picMk id="9" creationId="{71F4059A-BE9B-4F47-8817-C8C1F6BABD0A}"/>
          </ac:picMkLst>
        </pc:picChg>
      </pc:sldChg>
      <pc:sldChg chg="addSp delSp modSp add ord">
        <pc:chgData name="Surajit Ray" userId="2e06d1f9-8ca1-4131-9ace-ae31153af122" providerId="ADAL" clId="{527DE9F6-C4F8-6045-9B28-2FF376788ECA}" dt="2020-10-18T21:18:40.970" v="456" actId="478"/>
        <pc:sldMkLst>
          <pc:docMk/>
          <pc:sldMk cId="556535894" sldId="291"/>
        </pc:sldMkLst>
        <pc:spChg chg="add del mod">
          <ac:chgData name="Surajit Ray" userId="2e06d1f9-8ca1-4131-9ace-ae31153af122" providerId="ADAL" clId="{527DE9F6-C4F8-6045-9B28-2FF376788ECA}" dt="2020-10-18T21:18:27.811" v="452"/>
          <ac:spMkLst>
            <pc:docMk/>
            <pc:sldMk cId="556535894" sldId="291"/>
            <ac:spMk id="4" creationId="{637918EE-1B9E-A140-8563-FE8E7CF22063}"/>
          </ac:spMkLst>
        </pc:spChg>
        <pc:spChg chg="del">
          <ac:chgData name="Surajit Ray" userId="2e06d1f9-8ca1-4131-9ace-ae31153af122" providerId="ADAL" clId="{527DE9F6-C4F8-6045-9B28-2FF376788ECA}" dt="2020-10-18T21:18:40.970" v="456" actId="478"/>
          <ac:spMkLst>
            <pc:docMk/>
            <pc:sldMk cId="556535894" sldId="291"/>
            <ac:spMk id="20" creationId="{A50679B9-445C-4C96-87B4-D1C30AB24EFA}"/>
          </ac:spMkLst>
        </pc:spChg>
        <pc:graphicFrameChg chg="mod">
          <ac:chgData name="Surajit Ray" userId="2e06d1f9-8ca1-4131-9ace-ae31153af122" providerId="ADAL" clId="{527DE9F6-C4F8-6045-9B28-2FF376788ECA}" dt="2020-10-18T20:53:58.231" v="388" actId="20577"/>
          <ac:graphicFrameMkLst>
            <pc:docMk/>
            <pc:sldMk cId="556535894" sldId="291"/>
            <ac:graphicFrameMk id="14" creationId="{1A1FA042-914D-5946-B0F6-75321C830F6F}"/>
          </ac:graphicFrameMkLst>
        </pc:graphicFrameChg>
      </pc:sldChg>
      <pc:sldChg chg="add del">
        <pc:chgData name="Surajit Ray" userId="2e06d1f9-8ca1-4131-9ace-ae31153af122" providerId="ADAL" clId="{527DE9F6-C4F8-6045-9B28-2FF376788ECA}" dt="2020-10-17T23:06:42.561" v="4" actId="2696"/>
        <pc:sldMkLst>
          <pc:docMk/>
          <pc:sldMk cId="3012639668" sldId="291"/>
        </pc:sldMkLst>
      </pc:sldChg>
      <pc:sldChg chg="addSp delSp modSp add ord modAnim">
        <pc:chgData name="Surajit Ray" userId="2e06d1f9-8ca1-4131-9ace-ae31153af122" providerId="ADAL" clId="{527DE9F6-C4F8-6045-9B28-2FF376788ECA}" dt="2020-10-18T21:18:36.900" v="455" actId="478"/>
        <pc:sldMkLst>
          <pc:docMk/>
          <pc:sldMk cId="1382543856" sldId="292"/>
        </pc:sldMkLst>
        <pc:spChg chg="mod">
          <ac:chgData name="Surajit Ray" userId="2e06d1f9-8ca1-4131-9ace-ae31153af122" providerId="ADAL" clId="{527DE9F6-C4F8-6045-9B28-2FF376788ECA}" dt="2020-10-17T23:10:59.319" v="30" actId="20577"/>
          <ac:spMkLst>
            <pc:docMk/>
            <pc:sldMk cId="1382543856" sldId="292"/>
            <ac:spMk id="2" creationId="{E45351A7-0C7E-4E7F-8679-B1F5827874B3}"/>
          </ac:spMkLst>
        </pc:spChg>
        <pc:spChg chg="del">
          <ac:chgData name="Surajit Ray" userId="2e06d1f9-8ca1-4131-9ace-ae31153af122" providerId="ADAL" clId="{527DE9F6-C4F8-6045-9B28-2FF376788ECA}" dt="2020-10-17T23:12:55.896" v="37"/>
          <ac:spMkLst>
            <pc:docMk/>
            <pc:sldMk cId="1382543856" sldId="292"/>
            <ac:spMk id="3" creationId="{5073BE4C-9988-459B-92AD-1AB1A51B75B4}"/>
          </ac:spMkLst>
        </pc:spChg>
        <pc:spChg chg="add del mod">
          <ac:chgData name="Surajit Ray" userId="2e06d1f9-8ca1-4131-9ace-ae31153af122" providerId="ADAL" clId="{527DE9F6-C4F8-6045-9B28-2FF376788ECA}" dt="2020-10-18T21:18:27.811" v="452"/>
          <ac:spMkLst>
            <pc:docMk/>
            <pc:sldMk cId="1382543856" sldId="292"/>
            <ac:spMk id="3" creationId="{5EC7892C-ACFB-E14D-96BA-389900C810C2}"/>
          </ac:spMkLst>
        </pc:spChg>
        <pc:spChg chg="del mod">
          <ac:chgData name="Surajit Ray" userId="2e06d1f9-8ca1-4131-9ace-ae31153af122" providerId="ADAL" clId="{527DE9F6-C4F8-6045-9B28-2FF376788ECA}" dt="2020-10-18T21:18:36.900" v="455" actId="478"/>
          <ac:spMkLst>
            <pc:docMk/>
            <pc:sldMk cId="1382543856" sldId="292"/>
            <ac:spMk id="20" creationId="{A50679B9-445C-4C96-87B4-D1C30AB24EFA}"/>
          </ac:spMkLst>
        </pc:spChg>
        <pc:graphicFrameChg chg="del mod">
          <ac:chgData name="Surajit Ray" userId="2e06d1f9-8ca1-4131-9ace-ae31153af122" providerId="ADAL" clId="{527DE9F6-C4F8-6045-9B28-2FF376788ECA}" dt="2020-10-17T23:12:05.857" v="34" actId="478"/>
          <ac:graphicFrameMkLst>
            <pc:docMk/>
            <pc:sldMk cId="1382543856" sldId="292"/>
            <ac:graphicFrameMk id="14" creationId="{1A1FA042-914D-5946-B0F6-75321C830F6F}"/>
          </ac:graphicFrameMkLst>
        </pc:graphicFrameChg>
        <pc:picChg chg="add mod">
          <ac:chgData name="Surajit Ray" userId="2e06d1f9-8ca1-4131-9ace-ae31153af122" providerId="ADAL" clId="{527DE9F6-C4F8-6045-9B28-2FF376788ECA}" dt="2020-10-17T23:31:21.561" v="203" actId="1076"/>
          <ac:picMkLst>
            <pc:docMk/>
            <pc:sldMk cId="1382543856" sldId="292"/>
            <ac:picMk id="4" creationId="{342F6234-16C4-2142-AD04-083993F8D5F3}"/>
          </ac:picMkLst>
        </pc:picChg>
        <pc:picChg chg="mod">
          <ac:chgData name="Surajit Ray" userId="2e06d1f9-8ca1-4131-9ace-ae31153af122" providerId="ADAL" clId="{527DE9F6-C4F8-6045-9B28-2FF376788ECA}" dt="2020-10-17T23:29:44.103" v="128" actId="1076"/>
          <ac:picMkLst>
            <pc:docMk/>
            <pc:sldMk cId="1382543856" sldId="292"/>
            <ac:picMk id="9" creationId="{71F4059A-BE9B-4F47-8817-C8C1F6BABD0A}"/>
          </ac:picMkLst>
        </pc:picChg>
        <pc:picChg chg="add mod">
          <ac:chgData name="Surajit Ray" userId="2e06d1f9-8ca1-4131-9ace-ae31153af122" providerId="ADAL" clId="{527DE9F6-C4F8-6045-9B28-2FF376788ECA}" dt="2020-10-17T23:28:04.336" v="108" actId="14100"/>
          <ac:picMkLst>
            <pc:docMk/>
            <pc:sldMk cId="1382543856" sldId="292"/>
            <ac:picMk id="1026" creationId="{85424194-F99C-D347-ABD9-14511383CDEE}"/>
          </ac:picMkLst>
        </pc:picChg>
        <pc:picChg chg="add del mod">
          <ac:chgData name="Surajit Ray" userId="2e06d1f9-8ca1-4131-9ace-ae31153af122" providerId="ADAL" clId="{527DE9F6-C4F8-6045-9B28-2FF376788ECA}" dt="2020-10-17T23:13:50.388" v="44"/>
          <ac:picMkLst>
            <pc:docMk/>
            <pc:sldMk cId="1382543856" sldId="292"/>
            <ac:picMk id="1028" creationId="{BFD53E99-374C-0D4F-AD25-1FA12EECD411}"/>
          </ac:picMkLst>
        </pc:picChg>
        <pc:picChg chg="add mod">
          <ac:chgData name="Surajit Ray" userId="2e06d1f9-8ca1-4131-9ace-ae31153af122" providerId="ADAL" clId="{527DE9F6-C4F8-6045-9B28-2FF376788ECA}" dt="2020-10-17T23:28:09.798" v="109" actId="14100"/>
          <ac:picMkLst>
            <pc:docMk/>
            <pc:sldMk cId="1382543856" sldId="292"/>
            <ac:picMk id="1030" creationId="{7733AA74-34C9-9748-895F-5C0D0297541E}"/>
          </ac:picMkLst>
        </pc:picChg>
        <pc:picChg chg="add mod">
          <ac:chgData name="Surajit Ray" userId="2e06d1f9-8ca1-4131-9ace-ae31153af122" providerId="ADAL" clId="{527DE9F6-C4F8-6045-9B28-2FF376788ECA}" dt="2020-10-17T23:31:19.179" v="202" actId="1076"/>
          <ac:picMkLst>
            <pc:docMk/>
            <pc:sldMk cId="1382543856" sldId="292"/>
            <ac:picMk id="1032" creationId="{DD333066-EA12-D345-A271-C247A271CE46}"/>
          </ac:picMkLst>
        </pc:picChg>
        <pc:picChg chg="add mod">
          <ac:chgData name="Surajit Ray" userId="2e06d1f9-8ca1-4131-9ace-ae31153af122" providerId="ADAL" clId="{527DE9F6-C4F8-6045-9B28-2FF376788ECA}" dt="2020-10-17T23:28:27.438" v="113" actId="14100"/>
          <ac:picMkLst>
            <pc:docMk/>
            <pc:sldMk cId="1382543856" sldId="292"/>
            <ac:picMk id="1034" creationId="{E665EDD0-E3DE-1F45-8608-50C4897CA22A}"/>
          </ac:picMkLst>
        </pc:picChg>
        <pc:picChg chg="add mod">
          <ac:chgData name="Surajit Ray" userId="2e06d1f9-8ca1-4131-9ace-ae31153af122" providerId="ADAL" clId="{527DE9F6-C4F8-6045-9B28-2FF376788ECA}" dt="2020-10-17T23:30:02.365" v="132" actId="14100"/>
          <ac:picMkLst>
            <pc:docMk/>
            <pc:sldMk cId="1382543856" sldId="292"/>
            <ac:picMk id="1036" creationId="{1002D659-572A-BC42-BCBE-C62C01D643BA}"/>
          </ac:picMkLst>
        </pc:picChg>
        <pc:picChg chg="add del">
          <ac:chgData name="Surajit Ray" userId="2e06d1f9-8ca1-4131-9ace-ae31153af122" providerId="ADAL" clId="{527DE9F6-C4F8-6045-9B28-2FF376788ECA}" dt="2020-10-17T23:21:01.213" v="74"/>
          <ac:picMkLst>
            <pc:docMk/>
            <pc:sldMk cId="1382543856" sldId="292"/>
            <ac:picMk id="1038" creationId="{2F4D83EB-BA97-1047-995E-AF2D8372474C}"/>
          </ac:picMkLst>
        </pc:picChg>
        <pc:picChg chg="add mod">
          <ac:chgData name="Surajit Ray" userId="2e06d1f9-8ca1-4131-9ace-ae31153af122" providerId="ADAL" clId="{527DE9F6-C4F8-6045-9B28-2FF376788ECA}" dt="2020-10-17T23:31:38.880" v="207" actId="14100"/>
          <ac:picMkLst>
            <pc:docMk/>
            <pc:sldMk cId="1382543856" sldId="292"/>
            <ac:picMk id="1040" creationId="{46287E4C-1344-344A-8AFD-A322BA620604}"/>
          </ac:picMkLst>
        </pc:picChg>
        <pc:picChg chg="add mod">
          <ac:chgData name="Surajit Ray" userId="2e06d1f9-8ca1-4131-9ace-ae31153af122" providerId="ADAL" clId="{527DE9F6-C4F8-6045-9B28-2FF376788ECA}" dt="2020-10-18T21:13:14.345" v="449" actId="14100"/>
          <ac:picMkLst>
            <pc:docMk/>
            <pc:sldMk cId="1382543856" sldId="292"/>
            <ac:picMk id="1042" creationId="{FEC88086-13F4-F943-AE6C-9AE7E247EC42}"/>
          </ac:picMkLst>
        </pc:picChg>
        <pc:picChg chg="add mod">
          <ac:chgData name="Surajit Ray" userId="2e06d1f9-8ca1-4131-9ace-ae31153af122" providerId="ADAL" clId="{527DE9F6-C4F8-6045-9B28-2FF376788ECA}" dt="2020-10-17T23:31:01.064" v="163" actId="1035"/>
          <ac:picMkLst>
            <pc:docMk/>
            <pc:sldMk cId="1382543856" sldId="292"/>
            <ac:picMk id="1044" creationId="{62052F57-2EE4-4845-9686-6D0B0E3928CB}"/>
          </ac:picMkLst>
        </pc:picChg>
      </pc:sldChg>
      <pc:sldChg chg="add del setBg">
        <pc:chgData name="Surajit Ray" userId="2e06d1f9-8ca1-4131-9ace-ae31153af122" providerId="ADAL" clId="{527DE9F6-C4F8-6045-9B28-2FF376788ECA}" dt="2020-10-17T23:09:39.962" v="13"/>
        <pc:sldMkLst>
          <pc:docMk/>
          <pc:sldMk cId="3406691157" sldId="292"/>
        </pc:sldMkLst>
      </pc:sldChg>
      <pc:sldChg chg="addSp delSp modSp add addAnim delAnim modAnim">
        <pc:chgData name="Surajit Ray" userId="2e06d1f9-8ca1-4131-9ace-ae31153af122" providerId="ADAL" clId="{527DE9F6-C4F8-6045-9B28-2FF376788ECA}" dt="2020-10-18T21:18:33.197" v="454" actId="478"/>
        <pc:sldMkLst>
          <pc:docMk/>
          <pc:sldMk cId="1339865312" sldId="293"/>
        </pc:sldMkLst>
        <pc:spChg chg="mod">
          <ac:chgData name="Surajit Ray" userId="2e06d1f9-8ca1-4131-9ace-ae31153af122" providerId="ADAL" clId="{527DE9F6-C4F8-6045-9B28-2FF376788ECA}" dt="2020-10-17T23:37:16.340" v="252" actId="20577"/>
          <ac:spMkLst>
            <pc:docMk/>
            <pc:sldMk cId="1339865312" sldId="293"/>
            <ac:spMk id="2" creationId="{E45351A7-0C7E-4E7F-8679-B1F5827874B3}"/>
          </ac:spMkLst>
        </pc:spChg>
        <pc:spChg chg="del mod">
          <ac:chgData name="Surajit Ray" userId="2e06d1f9-8ca1-4131-9ace-ae31153af122" providerId="ADAL" clId="{527DE9F6-C4F8-6045-9B28-2FF376788ECA}" dt="2020-10-17T23:37:22.934" v="254" actId="478"/>
          <ac:spMkLst>
            <pc:docMk/>
            <pc:sldMk cId="1339865312" sldId="293"/>
            <ac:spMk id="3" creationId="{5073BE4C-9988-459B-92AD-1AB1A51B75B4}"/>
          </ac:spMkLst>
        </pc:spChg>
        <pc:spChg chg="add del">
          <ac:chgData name="Surajit Ray" userId="2e06d1f9-8ca1-4131-9ace-ae31153af122" providerId="ADAL" clId="{527DE9F6-C4F8-6045-9B28-2FF376788ECA}" dt="2020-10-17T23:38:03.682" v="260"/>
          <ac:spMkLst>
            <pc:docMk/>
            <pc:sldMk cId="1339865312" sldId="293"/>
            <ac:spMk id="6" creationId="{4DC6A493-D8B1-414C-8CBD-82FF758DF08F}"/>
          </ac:spMkLst>
        </pc:spChg>
        <pc:spChg chg="add del mod">
          <ac:chgData name="Surajit Ray" userId="2e06d1f9-8ca1-4131-9ace-ae31153af122" providerId="ADAL" clId="{527DE9F6-C4F8-6045-9B28-2FF376788ECA}" dt="2020-10-18T21:18:27.811" v="452"/>
          <ac:spMkLst>
            <pc:docMk/>
            <pc:sldMk cId="1339865312" sldId="293"/>
            <ac:spMk id="7" creationId="{41ECDC24-8BA3-E448-BE2B-6060A46287D2}"/>
          </ac:spMkLst>
        </pc:spChg>
        <pc:spChg chg="add del mod">
          <ac:chgData name="Surajit Ray" userId="2e06d1f9-8ca1-4131-9ace-ae31153af122" providerId="ADAL" clId="{527DE9F6-C4F8-6045-9B28-2FF376788ECA}" dt="2020-10-17T23:40:03.999" v="269"/>
          <ac:spMkLst>
            <pc:docMk/>
            <pc:sldMk cId="1339865312" sldId="293"/>
            <ac:spMk id="11" creationId="{E0D3596B-4022-7C40-A153-5733CDE01CC3}"/>
          </ac:spMkLst>
        </pc:spChg>
        <pc:spChg chg="add mod">
          <ac:chgData name="Surajit Ray" userId="2e06d1f9-8ca1-4131-9ace-ae31153af122" providerId="ADAL" clId="{527DE9F6-C4F8-6045-9B28-2FF376788ECA}" dt="2020-10-18T20:53:34.552" v="370" actId="14100"/>
          <ac:spMkLst>
            <pc:docMk/>
            <pc:sldMk cId="1339865312" sldId="293"/>
            <ac:spMk id="13" creationId="{AAA844F2-BFC3-3044-8071-0A8DCF0336C7}"/>
          </ac:spMkLst>
        </pc:spChg>
        <pc:spChg chg="del">
          <ac:chgData name="Surajit Ray" userId="2e06d1f9-8ca1-4131-9ace-ae31153af122" providerId="ADAL" clId="{527DE9F6-C4F8-6045-9B28-2FF376788ECA}" dt="2020-10-18T21:18:33.197" v="454" actId="478"/>
          <ac:spMkLst>
            <pc:docMk/>
            <pc:sldMk cId="1339865312" sldId="293"/>
            <ac:spMk id="20" creationId="{A50679B9-445C-4C96-87B4-D1C30AB24EFA}"/>
          </ac:spMkLst>
        </pc:spChg>
        <pc:graphicFrameChg chg="add del">
          <ac:chgData name="Surajit Ray" userId="2e06d1f9-8ca1-4131-9ace-ae31153af122" providerId="ADAL" clId="{527DE9F6-C4F8-6045-9B28-2FF376788ECA}" dt="2020-10-17T23:38:03.682" v="260"/>
          <ac:graphicFrameMkLst>
            <pc:docMk/>
            <pc:sldMk cId="1339865312" sldId="293"/>
            <ac:graphicFrameMk id="4" creationId="{844166D4-5D44-044E-A076-FD5E810B6E3C}"/>
          </ac:graphicFrameMkLst>
        </pc:graphicFrameChg>
        <pc:graphicFrameChg chg="add del mod">
          <ac:chgData name="Surajit Ray" userId="2e06d1f9-8ca1-4131-9ace-ae31153af122" providerId="ADAL" clId="{527DE9F6-C4F8-6045-9B28-2FF376788ECA}" dt="2020-10-17T23:40:03.999" v="269"/>
          <ac:graphicFrameMkLst>
            <pc:docMk/>
            <pc:sldMk cId="1339865312" sldId="293"/>
            <ac:graphicFrameMk id="10" creationId="{0A837946-8415-6E44-828B-781BA274334B}"/>
          </ac:graphicFrameMkLst>
        </pc:graphicFrameChg>
        <pc:graphicFrameChg chg="del mod">
          <ac:chgData name="Surajit Ray" userId="2e06d1f9-8ca1-4131-9ace-ae31153af122" providerId="ADAL" clId="{527DE9F6-C4F8-6045-9B28-2FF376788ECA}" dt="2020-10-17T23:37:34.207" v="258" actId="478"/>
          <ac:graphicFrameMkLst>
            <pc:docMk/>
            <pc:sldMk cId="1339865312" sldId="293"/>
            <ac:graphicFrameMk id="14" creationId="{1A1FA042-914D-5946-B0F6-75321C830F6F}"/>
          </ac:graphicFrameMkLst>
        </pc:graphicFrameChg>
        <pc:picChg chg="add del mod">
          <ac:chgData name="Surajit Ray" userId="2e06d1f9-8ca1-4131-9ace-ae31153af122" providerId="ADAL" clId="{527DE9F6-C4F8-6045-9B28-2FF376788ECA}" dt="2020-10-18T20:52:22.965" v="363" actId="478"/>
          <ac:picMkLst>
            <pc:docMk/>
            <pc:sldMk cId="1339865312" sldId="293"/>
            <ac:picMk id="4" creationId="{0885A648-AA51-C54D-A5DD-EA13F6C0904C}"/>
          </ac:picMkLst>
        </pc:picChg>
        <pc:picChg chg="add mod">
          <ac:chgData name="Surajit Ray" userId="2e06d1f9-8ca1-4131-9ace-ae31153af122" providerId="ADAL" clId="{527DE9F6-C4F8-6045-9B28-2FF376788ECA}" dt="2020-10-18T20:53:03.168" v="367" actId="167"/>
          <ac:picMkLst>
            <pc:docMk/>
            <pc:sldMk cId="1339865312" sldId="293"/>
            <ac:picMk id="6" creationId="{0A199632-E383-E347-8042-89B910D6CD77}"/>
          </ac:picMkLst>
        </pc:picChg>
        <pc:picChg chg="add del mod">
          <ac:chgData name="Surajit Ray" userId="2e06d1f9-8ca1-4131-9ace-ae31153af122" providerId="ADAL" clId="{527DE9F6-C4F8-6045-9B28-2FF376788ECA}" dt="2020-10-17T23:39:16.554" v="265" actId="478"/>
          <ac:picMkLst>
            <pc:docMk/>
            <pc:sldMk cId="1339865312" sldId="293"/>
            <ac:picMk id="7" creationId="{F2C2F5A5-0CC7-164E-81E8-694C3210C8DC}"/>
          </ac:picMkLst>
        </pc:picChg>
        <pc:picChg chg="add del">
          <ac:chgData name="Surajit Ray" userId="2e06d1f9-8ca1-4131-9ace-ae31153af122" providerId="ADAL" clId="{527DE9F6-C4F8-6045-9B28-2FF376788ECA}" dt="2020-10-17T23:41:22.407" v="273" actId="478"/>
          <ac:picMkLst>
            <pc:docMk/>
            <pc:sldMk cId="1339865312" sldId="293"/>
            <ac:picMk id="9" creationId="{71F4059A-BE9B-4F47-8817-C8C1F6BABD0A}"/>
          </ac:picMkLst>
        </pc:picChg>
        <pc:picChg chg="add del mod">
          <ac:chgData name="Surajit Ray" userId="2e06d1f9-8ca1-4131-9ace-ae31153af122" providerId="ADAL" clId="{527DE9F6-C4F8-6045-9B28-2FF376788ECA}" dt="2020-10-18T20:52:11.932" v="359" actId="478"/>
          <ac:picMkLst>
            <pc:docMk/>
            <pc:sldMk cId="1339865312" sldId="293"/>
            <ac:picMk id="12" creationId="{78BE921A-5AE3-B145-B580-8B95CD796C6D}"/>
          </ac:picMkLst>
        </pc:picChg>
        <pc:inkChg chg="del">
          <ac:chgData name="Surajit Ray" userId="2e06d1f9-8ca1-4131-9ace-ae31153af122" providerId="ADAL" clId="{527DE9F6-C4F8-6045-9B28-2FF376788ECA}" dt="2020-10-18T20:52:20.763" v="362" actId="478"/>
          <ac:inkMkLst>
            <pc:docMk/>
            <pc:sldMk cId="1339865312" sldId="293"/>
            <ac:inkMk id="3" creationId="{6FC2031F-C703-47F8-AB71-741E33D95B59}"/>
          </ac:inkMkLst>
        </pc:inkChg>
      </pc:sldChg>
      <pc:sldChg chg="add del">
        <pc:chgData name="Surajit Ray" userId="2e06d1f9-8ca1-4131-9ace-ae31153af122" providerId="ADAL" clId="{527DE9F6-C4F8-6045-9B28-2FF376788ECA}" dt="2020-10-17T23:36:09.247" v="226"/>
        <pc:sldMkLst>
          <pc:docMk/>
          <pc:sldMk cId="1880029048" sldId="293"/>
        </pc:sldMkLst>
      </pc:sldChg>
      <pc:sldChg chg="addSp delSp modSp add del modAnim">
        <pc:chgData name="Surajit Ray" userId="2e06d1f9-8ca1-4131-9ace-ae31153af122" providerId="ADAL" clId="{527DE9F6-C4F8-6045-9B28-2FF376788ECA}" dt="2020-10-17T23:36:30.459" v="230" actId="2696"/>
        <pc:sldMkLst>
          <pc:docMk/>
          <pc:sldMk cId="1914395742" sldId="293"/>
        </pc:sldMkLst>
        <pc:spChg chg="add del">
          <ac:chgData name="Surajit Ray" userId="2e06d1f9-8ca1-4131-9ace-ae31153af122" providerId="ADAL" clId="{527DE9F6-C4F8-6045-9B28-2FF376788ECA}" dt="2020-10-17T23:36:27.746" v="229" actId="478"/>
          <ac:spMkLst>
            <pc:docMk/>
            <pc:sldMk cId="1914395742" sldId="293"/>
            <ac:spMk id="2" creationId="{E45351A7-0C7E-4E7F-8679-B1F5827874B3}"/>
          </ac:spMkLst>
        </pc:spChg>
        <pc:spChg chg="add del mod">
          <ac:chgData name="Surajit Ray" userId="2e06d1f9-8ca1-4131-9ace-ae31153af122" providerId="ADAL" clId="{527DE9F6-C4F8-6045-9B28-2FF376788ECA}" dt="2020-10-17T23:36:27.746" v="229" actId="478"/>
          <ac:spMkLst>
            <pc:docMk/>
            <pc:sldMk cId="1914395742" sldId="293"/>
            <ac:spMk id="3" creationId="{3897169D-85B7-B04E-B741-F04780012C0D}"/>
          </ac:spMkLst>
        </pc:spChg>
        <pc:spChg chg="add del">
          <ac:chgData name="Surajit Ray" userId="2e06d1f9-8ca1-4131-9ace-ae31153af122" providerId="ADAL" clId="{527DE9F6-C4F8-6045-9B28-2FF376788ECA}" dt="2020-10-17T23:36:27.746" v="229" actId="478"/>
          <ac:spMkLst>
            <pc:docMk/>
            <pc:sldMk cId="1914395742" sldId="293"/>
            <ac:spMk id="5" creationId="{05142559-B954-44C2-9E47-F838174D2C29}"/>
          </ac:spMkLst>
        </pc:spChg>
        <pc:spChg chg="add del mod">
          <ac:chgData name="Surajit Ray" userId="2e06d1f9-8ca1-4131-9ace-ae31153af122" providerId="ADAL" clId="{527DE9F6-C4F8-6045-9B28-2FF376788ECA}" dt="2020-10-17T23:36:27.746" v="229" actId="478"/>
          <ac:spMkLst>
            <pc:docMk/>
            <pc:sldMk cId="1914395742" sldId="293"/>
            <ac:spMk id="6" creationId="{96813380-9A56-064A-B96C-B25EE6B8CD89}"/>
          </ac:spMkLst>
        </pc:spChg>
        <pc:spChg chg="add del">
          <ac:chgData name="Surajit Ray" userId="2e06d1f9-8ca1-4131-9ace-ae31153af122" providerId="ADAL" clId="{527DE9F6-C4F8-6045-9B28-2FF376788ECA}" dt="2020-10-17T23:36:27.746" v="229" actId="478"/>
          <ac:spMkLst>
            <pc:docMk/>
            <pc:sldMk cId="1914395742" sldId="293"/>
            <ac:spMk id="20" creationId="{A50679B9-445C-4C96-87B4-D1C30AB24EFA}"/>
          </ac:spMkLst>
        </pc:spChg>
        <pc:picChg chg="add del">
          <ac:chgData name="Surajit Ray" userId="2e06d1f9-8ca1-4131-9ace-ae31153af122" providerId="ADAL" clId="{527DE9F6-C4F8-6045-9B28-2FF376788ECA}" dt="2020-10-17T23:36:27.746" v="229" actId="478"/>
          <ac:picMkLst>
            <pc:docMk/>
            <pc:sldMk cId="1914395742" sldId="293"/>
            <ac:picMk id="4" creationId="{342F6234-16C4-2142-AD04-083993F8D5F3}"/>
          </ac:picMkLst>
        </pc:picChg>
        <pc:picChg chg="add del">
          <ac:chgData name="Surajit Ray" userId="2e06d1f9-8ca1-4131-9ace-ae31153af122" providerId="ADAL" clId="{527DE9F6-C4F8-6045-9B28-2FF376788ECA}" dt="2020-10-17T23:36:27.746" v="229" actId="478"/>
          <ac:picMkLst>
            <pc:docMk/>
            <pc:sldMk cId="1914395742" sldId="293"/>
            <ac:picMk id="8" creationId="{0116B8FC-6D35-4C54-ADE9-68CBFDA6DC6F}"/>
          </ac:picMkLst>
        </pc:picChg>
        <pc:picChg chg="add del">
          <ac:chgData name="Surajit Ray" userId="2e06d1f9-8ca1-4131-9ace-ae31153af122" providerId="ADAL" clId="{527DE9F6-C4F8-6045-9B28-2FF376788ECA}" dt="2020-10-17T23:36:27.746" v="229" actId="478"/>
          <ac:picMkLst>
            <pc:docMk/>
            <pc:sldMk cId="1914395742" sldId="293"/>
            <ac:picMk id="9" creationId="{71F4059A-BE9B-4F47-8817-C8C1F6BABD0A}"/>
          </ac:picMkLst>
        </pc:picChg>
        <pc:picChg chg="add del">
          <ac:chgData name="Surajit Ray" userId="2e06d1f9-8ca1-4131-9ace-ae31153af122" providerId="ADAL" clId="{527DE9F6-C4F8-6045-9B28-2FF376788ECA}" dt="2020-10-17T23:36:27.746" v="229" actId="478"/>
          <ac:picMkLst>
            <pc:docMk/>
            <pc:sldMk cId="1914395742" sldId="293"/>
            <ac:picMk id="1026" creationId="{85424194-F99C-D347-ABD9-14511383CDEE}"/>
          </ac:picMkLst>
        </pc:picChg>
        <pc:picChg chg="add del">
          <ac:chgData name="Surajit Ray" userId="2e06d1f9-8ca1-4131-9ace-ae31153af122" providerId="ADAL" clId="{527DE9F6-C4F8-6045-9B28-2FF376788ECA}" dt="2020-10-17T23:36:27.746" v="229" actId="478"/>
          <ac:picMkLst>
            <pc:docMk/>
            <pc:sldMk cId="1914395742" sldId="293"/>
            <ac:picMk id="1030" creationId="{7733AA74-34C9-9748-895F-5C0D0297541E}"/>
          </ac:picMkLst>
        </pc:picChg>
        <pc:picChg chg="add del">
          <ac:chgData name="Surajit Ray" userId="2e06d1f9-8ca1-4131-9ace-ae31153af122" providerId="ADAL" clId="{527DE9F6-C4F8-6045-9B28-2FF376788ECA}" dt="2020-10-17T23:36:27.746" v="229" actId="478"/>
          <ac:picMkLst>
            <pc:docMk/>
            <pc:sldMk cId="1914395742" sldId="293"/>
            <ac:picMk id="1032" creationId="{DD333066-EA12-D345-A271-C247A271CE46}"/>
          </ac:picMkLst>
        </pc:picChg>
        <pc:picChg chg="add del">
          <ac:chgData name="Surajit Ray" userId="2e06d1f9-8ca1-4131-9ace-ae31153af122" providerId="ADAL" clId="{527DE9F6-C4F8-6045-9B28-2FF376788ECA}" dt="2020-10-17T23:36:27.746" v="229" actId="478"/>
          <ac:picMkLst>
            <pc:docMk/>
            <pc:sldMk cId="1914395742" sldId="293"/>
            <ac:picMk id="1034" creationId="{E665EDD0-E3DE-1F45-8608-50C4897CA22A}"/>
          </ac:picMkLst>
        </pc:picChg>
        <pc:picChg chg="add del">
          <ac:chgData name="Surajit Ray" userId="2e06d1f9-8ca1-4131-9ace-ae31153af122" providerId="ADAL" clId="{527DE9F6-C4F8-6045-9B28-2FF376788ECA}" dt="2020-10-17T23:36:27.746" v="229" actId="478"/>
          <ac:picMkLst>
            <pc:docMk/>
            <pc:sldMk cId="1914395742" sldId="293"/>
            <ac:picMk id="1036" creationId="{1002D659-572A-BC42-BCBE-C62C01D643BA}"/>
          </ac:picMkLst>
        </pc:picChg>
        <pc:picChg chg="add del">
          <ac:chgData name="Surajit Ray" userId="2e06d1f9-8ca1-4131-9ace-ae31153af122" providerId="ADAL" clId="{527DE9F6-C4F8-6045-9B28-2FF376788ECA}" dt="2020-10-17T23:36:27.746" v="229" actId="478"/>
          <ac:picMkLst>
            <pc:docMk/>
            <pc:sldMk cId="1914395742" sldId="293"/>
            <ac:picMk id="1040" creationId="{46287E4C-1344-344A-8AFD-A322BA620604}"/>
          </ac:picMkLst>
        </pc:picChg>
        <pc:picChg chg="add del">
          <ac:chgData name="Surajit Ray" userId="2e06d1f9-8ca1-4131-9ace-ae31153af122" providerId="ADAL" clId="{527DE9F6-C4F8-6045-9B28-2FF376788ECA}" dt="2020-10-17T23:36:27.746" v="229" actId="478"/>
          <ac:picMkLst>
            <pc:docMk/>
            <pc:sldMk cId="1914395742" sldId="293"/>
            <ac:picMk id="1042" creationId="{FEC88086-13F4-F943-AE6C-9AE7E247EC42}"/>
          </ac:picMkLst>
        </pc:picChg>
        <pc:picChg chg="add del">
          <ac:chgData name="Surajit Ray" userId="2e06d1f9-8ca1-4131-9ace-ae31153af122" providerId="ADAL" clId="{527DE9F6-C4F8-6045-9B28-2FF376788ECA}" dt="2020-10-17T23:36:27.746" v="229" actId="478"/>
          <ac:picMkLst>
            <pc:docMk/>
            <pc:sldMk cId="1914395742" sldId="293"/>
            <ac:picMk id="1044" creationId="{62052F57-2EE4-4845-9686-6D0B0E3928CB}"/>
          </ac:picMkLst>
        </pc:picChg>
      </pc:sldChg>
      <pc:sldChg chg="addSp delSp modSp">
        <pc:chgData name="Surajit Ray" userId="2e06d1f9-8ca1-4131-9ace-ae31153af122" providerId="ADAL" clId="{527DE9F6-C4F8-6045-9B28-2FF376788ECA}" dt="2020-10-18T21:18:27.811" v="452"/>
        <pc:sldMkLst>
          <pc:docMk/>
          <pc:sldMk cId="2006485222" sldId="294"/>
        </pc:sldMkLst>
        <pc:spChg chg="add del mod">
          <ac:chgData name="Surajit Ray" userId="2e06d1f9-8ca1-4131-9ace-ae31153af122" providerId="ADAL" clId="{527DE9F6-C4F8-6045-9B28-2FF376788ECA}" dt="2020-10-18T21:18:27.811" v="452"/>
          <ac:spMkLst>
            <pc:docMk/>
            <pc:sldMk cId="2006485222" sldId="294"/>
            <ac:spMk id="3" creationId="{B7559C18-09EE-A648-B65F-D91DD1B97C4A}"/>
          </ac:spMkLst>
        </pc:spChg>
      </pc:sldChg>
      <pc:sldChg chg="modSp add setBg modAnim">
        <pc:chgData name="Surajit Ray" userId="2e06d1f9-8ca1-4131-9ace-ae31153af122" providerId="ADAL" clId="{527DE9F6-C4F8-6045-9B28-2FF376788ECA}" dt="2020-10-18T21:34:38.194" v="608" actId="20577"/>
        <pc:sldMkLst>
          <pc:docMk/>
          <pc:sldMk cId="1886881434" sldId="295"/>
        </pc:sldMkLst>
        <pc:spChg chg="mod">
          <ac:chgData name="Surajit Ray" userId="2e06d1f9-8ca1-4131-9ace-ae31153af122" providerId="ADAL" clId="{527DE9F6-C4F8-6045-9B28-2FF376788ECA}" dt="2020-10-18T21:27:45.724" v="469" actId="20577"/>
          <ac:spMkLst>
            <pc:docMk/>
            <pc:sldMk cId="1886881434" sldId="295"/>
            <ac:spMk id="2" creationId="{E45351A7-0C7E-4E7F-8679-B1F5827874B3}"/>
          </ac:spMkLst>
        </pc:spChg>
        <pc:spChg chg="mod">
          <ac:chgData name="Surajit Ray" userId="2e06d1f9-8ca1-4131-9ace-ae31153af122" providerId="ADAL" clId="{527DE9F6-C4F8-6045-9B28-2FF376788ECA}" dt="2020-10-18T21:34:38.194" v="608" actId="20577"/>
          <ac:spMkLst>
            <pc:docMk/>
            <pc:sldMk cId="1886881434" sldId="295"/>
            <ac:spMk id="3" creationId="{5073BE4C-9988-459B-92AD-1AB1A51B75B4}"/>
          </ac:spMkLst>
        </pc:spChg>
        <pc:spChg chg="mod">
          <ac:chgData name="Surajit Ray" userId="2e06d1f9-8ca1-4131-9ace-ae31153af122" providerId="ADAL" clId="{527DE9F6-C4F8-6045-9B28-2FF376788ECA}" dt="2020-10-18T21:28:43.769" v="497" actId="1076"/>
          <ac:spMkLst>
            <pc:docMk/>
            <pc:sldMk cId="1886881434" sldId="295"/>
            <ac:spMk id="6" creationId="{24F6250F-FA04-4099-A895-3D5C1B916C22}"/>
          </ac:spMkLst>
        </pc:spChg>
        <pc:picChg chg="mod">
          <ac:chgData name="Surajit Ray" userId="2e06d1f9-8ca1-4131-9ace-ae31153af122" providerId="ADAL" clId="{527DE9F6-C4F8-6045-9B28-2FF376788ECA}" dt="2020-10-18T21:28:39.150" v="496" actId="1076"/>
          <ac:picMkLst>
            <pc:docMk/>
            <pc:sldMk cId="1886881434" sldId="295"/>
            <ac:picMk id="2050" creationId="{3A3F14FD-8E31-4BCD-8D6F-CBA3293F24C3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1C75C9-BF20-4546-87AF-18BC621D8C7E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50FA7F3-5EDE-504A-ACF0-42B21BEE96B0}">
      <dgm:prSet phldrT="[Text]"/>
      <dgm:spPr/>
      <dgm:t>
        <a:bodyPr/>
        <a:lstStyle/>
        <a:p>
          <a:r>
            <a:rPr lang="en-GB">
              <a:latin typeface="Calibri" panose="020F0502020204030204" pitchFamily="34" charset="0"/>
              <a:cs typeface="Calibri" panose="020F0502020204030204" pitchFamily="34" charset="0"/>
            </a:rPr>
            <a:t>All participants</a:t>
          </a:r>
          <a:endParaRPr lang="en-GB"/>
        </a:p>
      </dgm:t>
    </dgm:pt>
    <dgm:pt modelId="{33188851-9904-7242-83CB-6BE67F68700B}" type="parTrans" cxnId="{B0447224-39E8-AC4D-BC88-30F4D0CA718E}">
      <dgm:prSet/>
      <dgm:spPr/>
      <dgm:t>
        <a:bodyPr/>
        <a:lstStyle/>
        <a:p>
          <a:endParaRPr lang="en-GB"/>
        </a:p>
      </dgm:t>
    </dgm:pt>
    <dgm:pt modelId="{F27EA7AF-F3F4-7B49-9AA2-273E18703BA8}" type="sibTrans" cxnId="{B0447224-39E8-AC4D-BC88-30F4D0CA718E}">
      <dgm:prSet/>
      <dgm:spPr/>
      <dgm:t>
        <a:bodyPr/>
        <a:lstStyle/>
        <a:p>
          <a:endParaRPr lang="en-GB"/>
        </a:p>
      </dgm:t>
    </dgm:pt>
    <dgm:pt modelId="{3F09F5E7-6EC8-1E45-8A7E-81C685DB9014}">
      <dgm:prSet/>
      <dgm:spPr/>
      <dgm:t>
        <a:bodyPr/>
        <a:lstStyle/>
        <a:p>
          <a:r>
            <a:rPr lang="en-GB">
              <a:latin typeface="Calibri" panose="020F0502020204030204" pitchFamily="34" charset="0"/>
              <a:cs typeface="Calibri" panose="020F0502020204030204" pitchFamily="34" charset="0"/>
            </a:rPr>
            <a:t>Special thanks to all organizers </a:t>
          </a:r>
          <a:endParaRPr lang="en-GB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92AD38E-AA75-CA42-A007-759336CEA21B}" type="parTrans" cxnId="{95972E90-115D-604C-943E-ED7453B40B86}">
      <dgm:prSet/>
      <dgm:spPr/>
      <dgm:t>
        <a:bodyPr/>
        <a:lstStyle/>
        <a:p>
          <a:endParaRPr lang="en-GB"/>
        </a:p>
      </dgm:t>
    </dgm:pt>
    <dgm:pt modelId="{1790A996-53ED-F947-9A3A-8F88D533C145}" type="sibTrans" cxnId="{95972E90-115D-604C-943E-ED7453B40B86}">
      <dgm:prSet/>
      <dgm:spPr/>
      <dgm:t>
        <a:bodyPr/>
        <a:lstStyle/>
        <a:p>
          <a:endParaRPr lang="en-GB"/>
        </a:p>
      </dgm:t>
    </dgm:pt>
    <dgm:pt modelId="{A112AEC3-8324-5148-BDE3-B53445BBBDB5}">
      <dgm:prSet/>
      <dgm:spPr/>
      <dgm:t>
        <a:bodyPr/>
        <a:lstStyle/>
        <a:p>
          <a:r>
            <a:rPr lang="en-GB">
              <a:latin typeface="Calibri" panose="020F0502020204030204" pitchFamily="34" charset="0"/>
              <a:cs typeface="Calibri" panose="020F0502020204030204" pitchFamily="34" charset="0"/>
            </a:rPr>
            <a:t>ICMS </a:t>
          </a:r>
          <a:endParaRPr lang="en-GB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94A2839-6010-864B-AED2-0F231BE1420A}" type="parTrans" cxnId="{FAAD2B7C-EF48-4F47-ADB3-D887D315CB02}">
      <dgm:prSet/>
      <dgm:spPr/>
      <dgm:t>
        <a:bodyPr/>
        <a:lstStyle/>
        <a:p>
          <a:endParaRPr lang="en-GB"/>
        </a:p>
      </dgm:t>
    </dgm:pt>
    <dgm:pt modelId="{2980EADF-6F43-BC4B-BBD8-A63CF4BD8D6B}" type="sibTrans" cxnId="{FAAD2B7C-EF48-4F47-ADB3-D887D315CB02}">
      <dgm:prSet/>
      <dgm:spPr/>
      <dgm:t>
        <a:bodyPr/>
        <a:lstStyle/>
        <a:p>
          <a:endParaRPr lang="en-GB"/>
        </a:p>
      </dgm:t>
    </dgm:pt>
    <dgm:pt modelId="{F0BAAE0A-8914-2241-85B9-9C5646EDF666}">
      <dgm:prSet/>
      <dgm:spPr/>
      <dgm:t>
        <a:bodyPr/>
        <a:lstStyle/>
        <a:p>
          <a:r>
            <a:rPr lang="en-GB">
              <a:latin typeface="Calibri" panose="020F0502020204030204" pitchFamily="34" charset="0"/>
              <a:cs typeface="Calibri" panose="020F0502020204030204" pitchFamily="34" charset="0"/>
            </a:rPr>
            <a:t>Scientific Director Professor Paul Glendinning</a:t>
          </a:r>
          <a:endParaRPr lang="en-GB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0BB6484-E223-624C-ADED-5432B706DBCB}" type="parTrans" cxnId="{27DA931C-E079-5745-B87B-A6879E43484A}">
      <dgm:prSet/>
      <dgm:spPr/>
      <dgm:t>
        <a:bodyPr/>
        <a:lstStyle/>
        <a:p>
          <a:endParaRPr lang="en-GB"/>
        </a:p>
      </dgm:t>
    </dgm:pt>
    <dgm:pt modelId="{E443A255-83E5-464A-8101-274A1151FFC7}" type="sibTrans" cxnId="{27DA931C-E079-5745-B87B-A6879E43484A}">
      <dgm:prSet/>
      <dgm:spPr/>
      <dgm:t>
        <a:bodyPr/>
        <a:lstStyle/>
        <a:p>
          <a:endParaRPr lang="en-GB"/>
        </a:p>
      </dgm:t>
    </dgm:pt>
    <dgm:pt modelId="{9C86777C-659E-EC45-B37D-904E734E85E8}">
      <dgm:prSet/>
      <dgm:spPr/>
      <dgm:t>
        <a:bodyPr/>
        <a:lstStyle/>
        <a:p>
          <a:r>
            <a:rPr lang="en-GB">
              <a:latin typeface="Calibri" panose="020F0502020204030204" pitchFamily="34" charset="0"/>
              <a:cs typeface="Calibri" panose="020F0502020204030204" pitchFamily="34" charset="0"/>
            </a:rPr>
            <a:t>Centre Manager Jane Walker</a:t>
          </a:r>
          <a:endParaRPr lang="en-GB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8FAE14B-FFE6-8248-B30B-366482CECFCC}" type="parTrans" cxnId="{5ED83FC9-17D3-2141-ADC7-6355AD63CF0C}">
      <dgm:prSet/>
      <dgm:spPr/>
      <dgm:t>
        <a:bodyPr/>
        <a:lstStyle/>
        <a:p>
          <a:endParaRPr lang="en-GB"/>
        </a:p>
      </dgm:t>
    </dgm:pt>
    <dgm:pt modelId="{03CDC66E-84C9-A342-BA72-B33E169CF131}" type="sibTrans" cxnId="{5ED83FC9-17D3-2141-ADC7-6355AD63CF0C}">
      <dgm:prSet/>
      <dgm:spPr/>
      <dgm:t>
        <a:bodyPr/>
        <a:lstStyle/>
        <a:p>
          <a:endParaRPr lang="en-GB"/>
        </a:p>
      </dgm:t>
    </dgm:pt>
    <dgm:pt modelId="{80FFF934-5022-1647-90AA-9B89B95E5D0C}">
      <dgm:prSet/>
      <dgm:spPr/>
      <dgm:t>
        <a:bodyPr/>
        <a:lstStyle/>
        <a:p>
          <a:r>
            <a:rPr lang="en-GB" dirty="0">
              <a:latin typeface="Calibri" panose="020F0502020204030204" pitchFamily="34" charset="0"/>
              <a:cs typeface="Calibri" panose="020F0502020204030204" pitchFamily="34" charset="0"/>
            </a:rPr>
            <a:t>All invited speakers --- for agreeing in such a short notice</a:t>
          </a:r>
        </a:p>
      </dgm:t>
    </dgm:pt>
    <dgm:pt modelId="{B6DEA18B-504F-D34B-99BE-89D6B3BB2D0D}" type="parTrans" cxnId="{7FA4DA43-7AB6-1142-A03C-A7A97AC34FAD}">
      <dgm:prSet/>
      <dgm:spPr/>
      <dgm:t>
        <a:bodyPr/>
        <a:lstStyle/>
        <a:p>
          <a:endParaRPr lang="en-GB"/>
        </a:p>
      </dgm:t>
    </dgm:pt>
    <dgm:pt modelId="{44DEA59C-290B-9443-87A6-4287E4FF948E}" type="sibTrans" cxnId="{7FA4DA43-7AB6-1142-A03C-A7A97AC34FAD}">
      <dgm:prSet/>
      <dgm:spPr/>
      <dgm:t>
        <a:bodyPr/>
        <a:lstStyle/>
        <a:p>
          <a:endParaRPr lang="en-GB"/>
        </a:p>
      </dgm:t>
    </dgm:pt>
    <dgm:pt modelId="{75A11404-45B8-ED4A-BCD7-0310EA695B2B}" type="pres">
      <dgm:prSet presAssocID="{671C75C9-BF20-4546-87AF-18BC621D8C7E}" presName="linear" presStyleCnt="0">
        <dgm:presLayoutVars>
          <dgm:dir/>
          <dgm:animLvl val="lvl"/>
          <dgm:resizeHandles val="exact"/>
        </dgm:presLayoutVars>
      </dgm:prSet>
      <dgm:spPr/>
    </dgm:pt>
    <dgm:pt modelId="{44EA9C84-ECDF-224A-A1C8-EEA5171F8D8A}" type="pres">
      <dgm:prSet presAssocID="{950FA7F3-5EDE-504A-ACF0-42B21BEE96B0}" presName="parentLin" presStyleCnt="0"/>
      <dgm:spPr/>
    </dgm:pt>
    <dgm:pt modelId="{2AE54DEA-11CB-904C-B7F0-2E30EBE8F9AB}" type="pres">
      <dgm:prSet presAssocID="{950FA7F3-5EDE-504A-ACF0-42B21BEE96B0}" presName="parentLeftMargin" presStyleLbl="node1" presStyleIdx="0" presStyleCnt="4"/>
      <dgm:spPr/>
    </dgm:pt>
    <dgm:pt modelId="{A27B565B-F7D9-1841-9AFC-5A6E69DB2712}" type="pres">
      <dgm:prSet presAssocID="{950FA7F3-5EDE-504A-ACF0-42B21BEE96B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619F1D3-5A78-C844-AEA4-EA3B05B89A2C}" type="pres">
      <dgm:prSet presAssocID="{950FA7F3-5EDE-504A-ACF0-42B21BEE96B0}" presName="negativeSpace" presStyleCnt="0"/>
      <dgm:spPr/>
    </dgm:pt>
    <dgm:pt modelId="{9B7037AB-B700-5F47-BDFE-6A1C789BCDDD}" type="pres">
      <dgm:prSet presAssocID="{950FA7F3-5EDE-504A-ACF0-42B21BEE96B0}" presName="childText" presStyleLbl="conFgAcc1" presStyleIdx="0" presStyleCnt="4" custLinFactNeighborY="17862">
        <dgm:presLayoutVars>
          <dgm:bulletEnabled val="1"/>
        </dgm:presLayoutVars>
      </dgm:prSet>
      <dgm:spPr/>
    </dgm:pt>
    <dgm:pt modelId="{49A4BA9D-4DC4-5943-8F26-C3E181ED7787}" type="pres">
      <dgm:prSet presAssocID="{F27EA7AF-F3F4-7B49-9AA2-273E18703BA8}" presName="spaceBetweenRectangles" presStyleCnt="0"/>
      <dgm:spPr/>
    </dgm:pt>
    <dgm:pt modelId="{A51A661D-8D0C-C540-92F8-CE42E4E0E403}" type="pres">
      <dgm:prSet presAssocID="{3F09F5E7-6EC8-1E45-8A7E-81C685DB9014}" presName="parentLin" presStyleCnt="0"/>
      <dgm:spPr/>
    </dgm:pt>
    <dgm:pt modelId="{56A05C4D-1E0F-B04C-9CC9-C1BB61E81CB6}" type="pres">
      <dgm:prSet presAssocID="{3F09F5E7-6EC8-1E45-8A7E-81C685DB9014}" presName="parentLeftMargin" presStyleLbl="node1" presStyleIdx="0" presStyleCnt="4"/>
      <dgm:spPr/>
    </dgm:pt>
    <dgm:pt modelId="{CB8CE84C-090D-DA4E-AE5E-7538C2E4366F}" type="pres">
      <dgm:prSet presAssocID="{3F09F5E7-6EC8-1E45-8A7E-81C685DB901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3A79D85-1178-254F-94B4-388E1A6478C3}" type="pres">
      <dgm:prSet presAssocID="{3F09F5E7-6EC8-1E45-8A7E-81C685DB9014}" presName="negativeSpace" presStyleCnt="0"/>
      <dgm:spPr/>
    </dgm:pt>
    <dgm:pt modelId="{244CAF96-C797-8A41-80A0-701064C65B42}" type="pres">
      <dgm:prSet presAssocID="{3F09F5E7-6EC8-1E45-8A7E-81C685DB9014}" presName="childText" presStyleLbl="conFgAcc1" presStyleIdx="1" presStyleCnt="4">
        <dgm:presLayoutVars>
          <dgm:bulletEnabled val="1"/>
        </dgm:presLayoutVars>
      </dgm:prSet>
      <dgm:spPr/>
    </dgm:pt>
    <dgm:pt modelId="{0A7E86EE-AF01-1243-9C58-C8DD696A3072}" type="pres">
      <dgm:prSet presAssocID="{1790A996-53ED-F947-9A3A-8F88D533C145}" presName="spaceBetweenRectangles" presStyleCnt="0"/>
      <dgm:spPr/>
    </dgm:pt>
    <dgm:pt modelId="{C1EEC079-7A40-694A-AA9C-9CD84CCDC6EC}" type="pres">
      <dgm:prSet presAssocID="{A112AEC3-8324-5148-BDE3-B53445BBBDB5}" presName="parentLin" presStyleCnt="0"/>
      <dgm:spPr/>
    </dgm:pt>
    <dgm:pt modelId="{21AA3DF7-E0F7-8B41-A527-95D33E606793}" type="pres">
      <dgm:prSet presAssocID="{A112AEC3-8324-5148-BDE3-B53445BBBDB5}" presName="parentLeftMargin" presStyleLbl="node1" presStyleIdx="1" presStyleCnt="4"/>
      <dgm:spPr/>
    </dgm:pt>
    <dgm:pt modelId="{46E8DB9B-5AF0-D441-82DF-4DA8C318489A}" type="pres">
      <dgm:prSet presAssocID="{A112AEC3-8324-5148-BDE3-B53445BBBDB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6588852-0BE0-AA48-8986-97FA11ED360D}" type="pres">
      <dgm:prSet presAssocID="{A112AEC3-8324-5148-BDE3-B53445BBBDB5}" presName="negativeSpace" presStyleCnt="0"/>
      <dgm:spPr/>
    </dgm:pt>
    <dgm:pt modelId="{04EE03E1-E04F-964C-AC5D-B9E34CCA2BCB}" type="pres">
      <dgm:prSet presAssocID="{A112AEC3-8324-5148-BDE3-B53445BBBDB5}" presName="childText" presStyleLbl="conFgAcc1" presStyleIdx="2" presStyleCnt="4">
        <dgm:presLayoutVars>
          <dgm:bulletEnabled val="1"/>
        </dgm:presLayoutVars>
      </dgm:prSet>
      <dgm:spPr/>
    </dgm:pt>
    <dgm:pt modelId="{0689CC98-9343-7A49-AFF4-8E84F66BBD74}" type="pres">
      <dgm:prSet presAssocID="{2980EADF-6F43-BC4B-BBD8-A63CF4BD8D6B}" presName="spaceBetweenRectangles" presStyleCnt="0"/>
      <dgm:spPr/>
    </dgm:pt>
    <dgm:pt modelId="{43F23564-2E03-A548-B76A-D32D7E75E074}" type="pres">
      <dgm:prSet presAssocID="{80FFF934-5022-1647-90AA-9B89B95E5D0C}" presName="parentLin" presStyleCnt="0"/>
      <dgm:spPr/>
    </dgm:pt>
    <dgm:pt modelId="{1834CD7F-1A4D-BE49-BC3E-246EABB01547}" type="pres">
      <dgm:prSet presAssocID="{80FFF934-5022-1647-90AA-9B89B95E5D0C}" presName="parentLeftMargin" presStyleLbl="node1" presStyleIdx="2" presStyleCnt="4"/>
      <dgm:spPr/>
    </dgm:pt>
    <dgm:pt modelId="{6AC9E1D5-4C03-AF4D-8CB0-6A542E6207FB}" type="pres">
      <dgm:prSet presAssocID="{80FFF934-5022-1647-90AA-9B89B95E5D0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E74C4DA-CC17-224C-84C8-D144C96D86AD}" type="pres">
      <dgm:prSet presAssocID="{80FFF934-5022-1647-90AA-9B89B95E5D0C}" presName="negativeSpace" presStyleCnt="0"/>
      <dgm:spPr/>
    </dgm:pt>
    <dgm:pt modelId="{B5C38525-FAD7-0243-8E96-79F14301E22E}" type="pres">
      <dgm:prSet presAssocID="{80FFF934-5022-1647-90AA-9B89B95E5D0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39E890D-74B6-6C4F-9BAB-8C7FED1A86A5}" type="presOf" srcId="{A112AEC3-8324-5148-BDE3-B53445BBBDB5}" destId="{46E8DB9B-5AF0-D441-82DF-4DA8C318489A}" srcOrd="1" destOrd="0" presId="urn:microsoft.com/office/officeart/2005/8/layout/list1"/>
    <dgm:cxn modelId="{27DA931C-E079-5745-B87B-A6879E43484A}" srcId="{A112AEC3-8324-5148-BDE3-B53445BBBDB5}" destId="{F0BAAE0A-8914-2241-85B9-9C5646EDF666}" srcOrd="0" destOrd="0" parTransId="{00BB6484-E223-624C-ADED-5432B706DBCB}" sibTransId="{E443A255-83E5-464A-8101-274A1151FFC7}"/>
    <dgm:cxn modelId="{9168B422-8FA1-FC4C-ACBA-AEDD17E7679D}" type="presOf" srcId="{F0BAAE0A-8914-2241-85B9-9C5646EDF666}" destId="{04EE03E1-E04F-964C-AC5D-B9E34CCA2BCB}" srcOrd="0" destOrd="0" presId="urn:microsoft.com/office/officeart/2005/8/layout/list1"/>
    <dgm:cxn modelId="{B0447224-39E8-AC4D-BC88-30F4D0CA718E}" srcId="{671C75C9-BF20-4546-87AF-18BC621D8C7E}" destId="{950FA7F3-5EDE-504A-ACF0-42B21BEE96B0}" srcOrd="0" destOrd="0" parTransId="{33188851-9904-7242-83CB-6BE67F68700B}" sibTransId="{F27EA7AF-F3F4-7B49-9AA2-273E18703BA8}"/>
    <dgm:cxn modelId="{8D150227-DF50-ED4C-8B80-F3A54E04C12A}" type="presOf" srcId="{671C75C9-BF20-4546-87AF-18BC621D8C7E}" destId="{75A11404-45B8-ED4A-BCD7-0310EA695B2B}" srcOrd="0" destOrd="0" presId="urn:microsoft.com/office/officeart/2005/8/layout/list1"/>
    <dgm:cxn modelId="{7FA4DA43-7AB6-1142-A03C-A7A97AC34FAD}" srcId="{671C75C9-BF20-4546-87AF-18BC621D8C7E}" destId="{80FFF934-5022-1647-90AA-9B89B95E5D0C}" srcOrd="3" destOrd="0" parTransId="{B6DEA18B-504F-D34B-99BE-89D6B3BB2D0D}" sibTransId="{44DEA59C-290B-9443-87A6-4287E4FF948E}"/>
    <dgm:cxn modelId="{2284C95C-EE0F-A04E-988B-0491C51848A0}" type="presOf" srcId="{3F09F5E7-6EC8-1E45-8A7E-81C685DB9014}" destId="{CB8CE84C-090D-DA4E-AE5E-7538C2E4366F}" srcOrd="1" destOrd="0" presId="urn:microsoft.com/office/officeart/2005/8/layout/list1"/>
    <dgm:cxn modelId="{C8165072-74DF-C642-96F3-F2F75F85B941}" type="presOf" srcId="{9C86777C-659E-EC45-B37D-904E734E85E8}" destId="{04EE03E1-E04F-964C-AC5D-B9E34CCA2BCB}" srcOrd="0" destOrd="1" presId="urn:microsoft.com/office/officeart/2005/8/layout/list1"/>
    <dgm:cxn modelId="{FAAD2B7C-EF48-4F47-ADB3-D887D315CB02}" srcId="{671C75C9-BF20-4546-87AF-18BC621D8C7E}" destId="{A112AEC3-8324-5148-BDE3-B53445BBBDB5}" srcOrd="2" destOrd="0" parTransId="{594A2839-6010-864B-AED2-0F231BE1420A}" sibTransId="{2980EADF-6F43-BC4B-BBD8-A63CF4BD8D6B}"/>
    <dgm:cxn modelId="{95972E90-115D-604C-943E-ED7453B40B86}" srcId="{671C75C9-BF20-4546-87AF-18BC621D8C7E}" destId="{3F09F5E7-6EC8-1E45-8A7E-81C685DB9014}" srcOrd="1" destOrd="0" parTransId="{C92AD38E-AA75-CA42-A007-759336CEA21B}" sibTransId="{1790A996-53ED-F947-9A3A-8F88D533C145}"/>
    <dgm:cxn modelId="{926A60A9-F6E3-F441-8D52-3C151FDEFA80}" type="presOf" srcId="{950FA7F3-5EDE-504A-ACF0-42B21BEE96B0}" destId="{A27B565B-F7D9-1841-9AFC-5A6E69DB2712}" srcOrd="1" destOrd="0" presId="urn:microsoft.com/office/officeart/2005/8/layout/list1"/>
    <dgm:cxn modelId="{566FEAC5-114E-6043-A9F0-E295EE68CED8}" type="presOf" srcId="{3F09F5E7-6EC8-1E45-8A7E-81C685DB9014}" destId="{56A05C4D-1E0F-B04C-9CC9-C1BB61E81CB6}" srcOrd="0" destOrd="0" presId="urn:microsoft.com/office/officeart/2005/8/layout/list1"/>
    <dgm:cxn modelId="{5ED83FC9-17D3-2141-ADC7-6355AD63CF0C}" srcId="{A112AEC3-8324-5148-BDE3-B53445BBBDB5}" destId="{9C86777C-659E-EC45-B37D-904E734E85E8}" srcOrd="1" destOrd="0" parTransId="{D8FAE14B-FFE6-8248-B30B-366482CECFCC}" sibTransId="{03CDC66E-84C9-A342-BA72-B33E169CF131}"/>
    <dgm:cxn modelId="{29ECF6CA-72A8-704F-92EE-71E70ED740B6}" type="presOf" srcId="{A112AEC3-8324-5148-BDE3-B53445BBBDB5}" destId="{21AA3DF7-E0F7-8B41-A527-95D33E606793}" srcOrd="0" destOrd="0" presId="urn:microsoft.com/office/officeart/2005/8/layout/list1"/>
    <dgm:cxn modelId="{EAC586E1-A73B-2242-A0BD-8F2A728F419B}" type="presOf" srcId="{80FFF934-5022-1647-90AA-9B89B95E5D0C}" destId="{6AC9E1D5-4C03-AF4D-8CB0-6A542E6207FB}" srcOrd="1" destOrd="0" presId="urn:microsoft.com/office/officeart/2005/8/layout/list1"/>
    <dgm:cxn modelId="{74E257E3-89D6-C24E-AA1F-94AA80FC0446}" type="presOf" srcId="{80FFF934-5022-1647-90AA-9B89B95E5D0C}" destId="{1834CD7F-1A4D-BE49-BC3E-246EABB01547}" srcOrd="0" destOrd="0" presId="urn:microsoft.com/office/officeart/2005/8/layout/list1"/>
    <dgm:cxn modelId="{D28C95EF-5CF6-9D46-AF1F-FE0BBFC7A5BB}" type="presOf" srcId="{950FA7F3-5EDE-504A-ACF0-42B21BEE96B0}" destId="{2AE54DEA-11CB-904C-B7F0-2E30EBE8F9AB}" srcOrd="0" destOrd="0" presId="urn:microsoft.com/office/officeart/2005/8/layout/list1"/>
    <dgm:cxn modelId="{DE3B452C-25C4-F042-B0B8-C2FA2A9B84B8}" type="presParOf" srcId="{75A11404-45B8-ED4A-BCD7-0310EA695B2B}" destId="{44EA9C84-ECDF-224A-A1C8-EEA5171F8D8A}" srcOrd="0" destOrd="0" presId="urn:microsoft.com/office/officeart/2005/8/layout/list1"/>
    <dgm:cxn modelId="{647EF245-ADFF-8F4D-98D7-9C70845AA8E9}" type="presParOf" srcId="{44EA9C84-ECDF-224A-A1C8-EEA5171F8D8A}" destId="{2AE54DEA-11CB-904C-B7F0-2E30EBE8F9AB}" srcOrd="0" destOrd="0" presId="urn:microsoft.com/office/officeart/2005/8/layout/list1"/>
    <dgm:cxn modelId="{A9CA59CF-A0CF-0644-9D6D-5F6243216C82}" type="presParOf" srcId="{44EA9C84-ECDF-224A-A1C8-EEA5171F8D8A}" destId="{A27B565B-F7D9-1841-9AFC-5A6E69DB2712}" srcOrd="1" destOrd="0" presId="urn:microsoft.com/office/officeart/2005/8/layout/list1"/>
    <dgm:cxn modelId="{BB0D5DD6-AE91-D14E-88CA-AD638DB14983}" type="presParOf" srcId="{75A11404-45B8-ED4A-BCD7-0310EA695B2B}" destId="{2619F1D3-5A78-C844-AEA4-EA3B05B89A2C}" srcOrd="1" destOrd="0" presId="urn:microsoft.com/office/officeart/2005/8/layout/list1"/>
    <dgm:cxn modelId="{D25DA825-0E77-B648-9014-A3F65798B979}" type="presParOf" srcId="{75A11404-45B8-ED4A-BCD7-0310EA695B2B}" destId="{9B7037AB-B700-5F47-BDFE-6A1C789BCDDD}" srcOrd="2" destOrd="0" presId="urn:microsoft.com/office/officeart/2005/8/layout/list1"/>
    <dgm:cxn modelId="{A8FBFFFC-A71F-DA4D-B2B5-09072D64D105}" type="presParOf" srcId="{75A11404-45B8-ED4A-BCD7-0310EA695B2B}" destId="{49A4BA9D-4DC4-5943-8F26-C3E181ED7787}" srcOrd="3" destOrd="0" presId="urn:microsoft.com/office/officeart/2005/8/layout/list1"/>
    <dgm:cxn modelId="{3B39F105-3040-DC48-A4E4-70289D7BA705}" type="presParOf" srcId="{75A11404-45B8-ED4A-BCD7-0310EA695B2B}" destId="{A51A661D-8D0C-C540-92F8-CE42E4E0E403}" srcOrd="4" destOrd="0" presId="urn:microsoft.com/office/officeart/2005/8/layout/list1"/>
    <dgm:cxn modelId="{9092C1D1-F6A5-0342-828E-FB6FCB8E4E7F}" type="presParOf" srcId="{A51A661D-8D0C-C540-92F8-CE42E4E0E403}" destId="{56A05C4D-1E0F-B04C-9CC9-C1BB61E81CB6}" srcOrd="0" destOrd="0" presId="urn:microsoft.com/office/officeart/2005/8/layout/list1"/>
    <dgm:cxn modelId="{148D88DD-5E61-4144-A62D-3AF0CDD04F0C}" type="presParOf" srcId="{A51A661D-8D0C-C540-92F8-CE42E4E0E403}" destId="{CB8CE84C-090D-DA4E-AE5E-7538C2E4366F}" srcOrd="1" destOrd="0" presId="urn:microsoft.com/office/officeart/2005/8/layout/list1"/>
    <dgm:cxn modelId="{A7A463B1-A701-8D4A-A0E6-39916DA5F90A}" type="presParOf" srcId="{75A11404-45B8-ED4A-BCD7-0310EA695B2B}" destId="{43A79D85-1178-254F-94B4-388E1A6478C3}" srcOrd="5" destOrd="0" presId="urn:microsoft.com/office/officeart/2005/8/layout/list1"/>
    <dgm:cxn modelId="{4EE18895-527F-3944-BF5E-4AF733C69117}" type="presParOf" srcId="{75A11404-45B8-ED4A-BCD7-0310EA695B2B}" destId="{244CAF96-C797-8A41-80A0-701064C65B42}" srcOrd="6" destOrd="0" presId="urn:microsoft.com/office/officeart/2005/8/layout/list1"/>
    <dgm:cxn modelId="{9750F50D-48EA-2D44-B548-42FCBFBB9F97}" type="presParOf" srcId="{75A11404-45B8-ED4A-BCD7-0310EA695B2B}" destId="{0A7E86EE-AF01-1243-9C58-C8DD696A3072}" srcOrd="7" destOrd="0" presId="urn:microsoft.com/office/officeart/2005/8/layout/list1"/>
    <dgm:cxn modelId="{481B5224-A7A7-A94D-866B-B357A0F12F69}" type="presParOf" srcId="{75A11404-45B8-ED4A-BCD7-0310EA695B2B}" destId="{C1EEC079-7A40-694A-AA9C-9CD84CCDC6EC}" srcOrd="8" destOrd="0" presId="urn:microsoft.com/office/officeart/2005/8/layout/list1"/>
    <dgm:cxn modelId="{1C144678-651E-D241-9972-4298D4428745}" type="presParOf" srcId="{C1EEC079-7A40-694A-AA9C-9CD84CCDC6EC}" destId="{21AA3DF7-E0F7-8B41-A527-95D33E606793}" srcOrd="0" destOrd="0" presId="urn:microsoft.com/office/officeart/2005/8/layout/list1"/>
    <dgm:cxn modelId="{0881867A-E335-9D4C-B4FE-E26AB81DCFB8}" type="presParOf" srcId="{C1EEC079-7A40-694A-AA9C-9CD84CCDC6EC}" destId="{46E8DB9B-5AF0-D441-82DF-4DA8C318489A}" srcOrd="1" destOrd="0" presId="urn:microsoft.com/office/officeart/2005/8/layout/list1"/>
    <dgm:cxn modelId="{C23890A7-2D60-C547-9E2C-FCCDCBC6AC0A}" type="presParOf" srcId="{75A11404-45B8-ED4A-BCD7-0310EA695B2B}" destId="{E6588852-0BE0-AA48-8986-97FA11ED360D}" srcOrd="9" destOrd="0" presId="urn:microsoft.com/office/officeart/2005/8/layout/list1"/>
    <dgm:cxn modelId="{0B01342C-F037-7F40-812D-2C984B9F5A64}" type="presParOf" srcId="{75A11404-45B8-ED4A-BCD7-0310EA695B2B}" destId="{04EE03E1-E04F-964C-AC5D-B9E34CCA2BCB}" srcOrd="10" destOrd="0" presId="urn:microsoft.com/office/officeart/2005/8/layout/list1"/>
    <dgm:cxn modelId="{394B163B-EBF2-D44F-9830-C20CD71E0DC8}" type="presParOf" srcId="{75A11404-45B8-ED4A-BCD7-0310EA695B2B}" destId="{0689CC98-9343-7A49-AFF4-8E84F66BBD74}" srcOrd="11" destOrd="0" presId="urn:microsoft.com/office/officeart/2005/8/layout/list1"/>
    <dgm:cxn modelId="{B6D0D6FE-931B-D442-958C-A92CAA69ED42}" type="presParOf" srcId="{75A11404-45B8-ED4A-BCD7-0310EA695B2B}" destId="{43F23564-2E03-A548-B76A-D32D7E75E074}" srcOrd="12" destOrd="0" presId="urn:microsoft.com/office/officeart/2005/8/layout/list1"/>
    <dgm:cxn modelId="{CD6F3D05-C8C8-BE46-8AE6-65F5CCCC011D}" type="presParOf" srcId="{43F23564-2E03-A548-B76A-D32D7E75E074}" destId="{1834CD7F-1A4D-BE49-BC3E-246EABB01547}" srcOrd="0" destOrd="0" presId="urn:microsoft.com/office/officeart/2005/8/layout/list1"/>
    <dgm:cxn modelId="{4B89F115-C516-C24D-87EC-4C87F386E1EC}" type="presParOf" srcId="{43F23564-2E03-A548-B76A-D32D7E75E074}" destId="{6AC9E1D5-4C03-AF4D-8CB0-6A542E6207FB}" srcOrd="1" destOrd="0" presId="urn:microsoft.com/office/officeart/2005/8/layout/list1"/>
    <dgm:cxn modelId="{96DCDE94-D8EC-D94F-906C-B94055F44058}" type="presParOf" srcId="{75A11404-45B8-ED4A-BCD7-0310EA695B2B}" destId="{8E74C4DA-CC17-224C-84C8-D144C96D86AD}" srcOrd="13" destOrd="0" presId="urn:microsoft.com/office/officeart/2005/8/layout/list1"/>
    <dgm:cxn modelId="{8DF55217-F9C3-1140-BCA4-4C19AC55919E}" type="presParOf" srcId="{75A11404-45B8-ED4A-BCD7-0310EA695B2B}" destId="{B5C38525-FAD7-0243-8E96-79F14301E22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0138B9-1E78-6345-9E65-D8075FE36983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EE16511-B2D8-3442-9A34-6E6D09922D3E}">
      <dgm:prSet custT="1"/>
      <dgm:spPr/>
      <dgm:t>
        <a:bodyPr/>
        <a:lstStyle/>
        <a:p>
          <a:r>
            <a:rPr lang="en-GB" sz="2400" dirty="0"/>
            <a:t>Provide a much-needed venue for interaction Mathematical Sciences community to </a:t>
          </a:r>
        </a:p>
      </dgm:t>
    </dgm:pt>
    <dgm:pt modelId="{D66A91C0-5184-5A4D-9D73-24886ADE9DDA}" type="parTrans" cxnId="{D5138423-5CE9-6340-8AB7-9894DC989801}">
      <dgm:prSet/>
      <dgm:spPr/>
      <dgm:t>
        <a:bodyPr/>
        <a:lstStyle/>
        <a:p>
          <a:endParaRPr lang="en-GB"/>
        </a:p>
      </dgm:t>
    </dgm:pt>
    <dgm:pt modelId="{43A4D790-9B4C-5A4C-9631-4BD3F86B8DA3}" type="sibTrans" cxnId="{D5138423-5CE9-6340-8AB7-9894DC989801}">
      <dgm:prSet/>
      <dgm:spPr/>
      <dgm:t>
        <a:bodyPr/>
        <a:lstStyle/>
        <a:p>
          <a:endParaRPr lang="en-GB"/>
        </a:p>
      </dgm:t>
    </dgm:pt>
    <dgm:pt modelId="{94E9355A-9548-4049-83F4-6395508787BD}">
      <dgm:prSet custT="1"/>
      <dgm:spPr/>
      <dgm:t>
        <a:bodyPr/>
        <a:lstStyle/>
        <a:p>
          <a:r>
            <a:rPr lang="en-GB" sz="2800" dirty="0"/>
            <a:t>identify new global challenges arising in LMIC countries</a:t>
          </a:r>
        </a:p>
      </dgm:t>
    </dgm:pt>
    <dgm:pt modelId="{CAB68B10-4343-7D41-BF31-339BCB633CE5}" type="parTrans" cxnId="{7594D055-DAE9-AC45-82A9-65C035152F6D}">
      <dgm:prSet/>
      <dgm:spPr/>
      <dgm:t>
        <a:bodyPr/>
        <a:lstStyle/>
        <a:p>
          <a:endParaRPr lang="en-GB"/>
        </a:p>
      </dgm:t>
    </dgm:pt>
    <dgm:pt modelId="{C763A2B3-CC39-0543-8D5C-8FCC795BA915}" type="sibTrans" cxnId="{7594D055-DAE9-AC45-82A9-65C035152F6D}">
      <dgm:prSet/>
      <dgm:spPr/>
      <dgm:t>
        <a:bodyPr/>
        <a:lstStyle/>
        <a:p>
          <a:endParaRPr lang="en-GB"/>
        </a:p>
      </dgm:t>
    </dgm:pt>
    <dgm:pt modelId="{864AF744-8343-0741-A065-82B5812E074E}">
      <dgm:prSet custT="1"/>
      <dgm:spPr/>
      <dgm:t>
        <a:bodyPr/>
        <a:lstStyle/>
        <a:p>
          <a:r>
            <a:rPr lang="en-GB" sz="2800" dirty="0"/>
            <a:t>propose novel mathematical and statistical solutions to these challenges, </a:t>
          </a:r>
        </a:p>
      </dgm:t>
    </dgm:pt>
    <dgm:pt modelId="{0AF232CF-12AA-1041-86B8-00C2563D7F76}" type="parTrans" cxnId="{C4D6FB61-DCE1-3F49-8AF4-88F64E1E022D}">
      <dgm:prSet/>
      <dgm:spPr/>
      <dgm:t>
        <a:bodyPr/>
        <a:lstStyle/>
        <a:p>
          <a:endParaRPr lang="en-GB"/>
        </a:p>
      </dgm:t>
    </dgm:pt>
    <dgm:pt modelId="{B048932D-045A-8349-BED9-18FE984CBAD8}" type="sibTrans" cxnId="{C4D6FB61-DCE1-3F49-8AF4-88F64E1E022D}">
      <dgm:prSet/>
      <dgm:spPr/>
      <dgm:t>
        <a:bodyPr/>
        <a:lstStyle/>
        <a:p>
          <a:endParaRPr lang="en-GB"/>
        </a:p>
      </dgm:t>
    </dgm:pt>
    <dgm:pt modelId="{EA8EB408-F304-084E-81A9-78B2B5D515DB}">
      <dgm:prSet custT="1"/>
      <dgm:spPr/>
      <dgm:t>
        <a:bodyPr/>
        <a:lstStyle/>
        <a:p>
          <a:r>
            <a:rPr lang="en-GB" sz="2800" dirty="0"/>
            <a:t>foundation for establishing long-term and fruitful collaborative groups who will be able to compete for larger open GCRF calls</a:t>
          </a:r>
        </a:p>
      </dgm:t>
    </dgm:pt>
    <dgm:pt modelId="{6653C933-F311-EE49-87DD-E8BED2317FAA}" type="parTrans" cxnId="{81FD54DC-5ABF-4D4A-9587-38C5BC681E3B}">
      <dgm:prSet/>
      <dgm:spPr/>
      <dgm:t>
        <a:bodyPr/>
        <a:lstStyle/>
        <a:p>
          <a:endParaRPr lang="en-GB"/>
        </a:p>
      </dgm:t>
    </dgm:pt>
    <dgm:pt modelId="{34564D7D-0A9E-A14C-A660-1078A0ACC984}" type="sibTrans" cxnId="{81FD54DC-5ABF-4D4A-9587-38C5BC681E3B}">
      <dgm:prSet/>
      <dgm:spPr/>
      <dgm:t>
        <a:bodyPr/>
        <a:lstStyle/>
        <a:p>
          <a:endParaRPr lang="en-GB"/>
        </a:p>
      </dgm:t>
    </dgm:pt>
    <dgm:pt modelId="{92ED00AF-ABFC-3F43-AFCA-CF1B766BEC7B}">
      <dgm:prSet custT="1"/>
      <dgm:spPr/>
      <dgm:t>
        <a:bodyPr/>
        <a:lstStyle/>
        <a:p>
          <a:r>
            <a:rPr lang="en-GB" sz="2400" dirty="0"/>
            <a:t>Provide a forum to develop  synergies among currently funded EPSRC-GCFR grants</a:t>
          </a:r>
          <a:endParaRPr lang="en-GB" sz="2400" dirty="0">
            <a:latin typeface="Dante" panose="02020502050200020203" pitchFamily="18" charset="0"/>
          </a:endParaRPr>
        </a:p>
      </dgm:t>
    </dgm:pt>
    <dgm:pt modelId="{849BBC7A-1429-E24D-B77F-0BDEBA3E76F1}" type="parTrans" cxnId="{326079AC-4376-1248-82FA-B56B1B7B6935}">
      <dgm:prSet/>
      <dgm:spPr/>
      <dgm:t>
        <a:bodyPr/>
        <a:lstStyle/>
        <a:p>
          <a:endParaRPr lang="en-GB"/>
        </a:p>
      </dgm:t>
    </dgm:pt>
    <dgm:pt modelId="{3D04ACDF-E8A3-AB40-B854-FA46593AFD5E}" type="sibTrans" cxnId="{326079AC-4376-1248-82FA-B56B1B7B6935}">
      <dgm:prSet/>
      <dgm:spPr/>
      <dgm:t>
        <a:bodyPr/>
        <a:lstStyle/>
        <a:p>
          <a:endParaRPr lang="en-GB"/>
        </a:p>
      </dgm:t>
    </dgm:pt>
    <dgm:pt modelId="{02214037-0179-BA44-8473-73463A46E7A1}">
      <dgm:prSet custT="1"/>
      <dgm:spPr/>
      <dgm:t>
        <a:bodyPr/>
        <a:lstStyle/>
        <a:p>
          <a:r>
            <a:rPr lang="en-GB" sz="2400" b="0" i="0" dirty="0"/>
            <a:t>Showcase mathematics for GCRF and encourage others to join</a:t>
          </a:r>
          <a:endParaRPr lang="en-GB" sz="2400" dirty="0">
            <a:latin typeface="Dante" panose="02020502050200020203" pitchFamily="18" charset="0"/>
          </a:endParaRPr>
        </a:p>
      </dgm:t>
    </dgm:pt>
    <dgm:pt modelId="{5B44EF2D-606E-CB47-900F-672DC8F6604A}" type="parTrans" cxnId="{59A8B6AF-B54E-B241-BBDC-50D4145A7F2B}">
      <dgm:prSet/>
      <dgm:spPr/>
      <dgm:t>
        <a:bodyPr/>
        <a:lstStyle/>
        <a:p>
          <a:endParaRPr lang="en-GB"/>
        </a:p>
      </dgm:t>
    </dgm:pt>
    <dgm:pt modelId="{8755898E-C2AF-EF4C-B133-1017E63645F9}" type="sibTrans" cxnId="{59A8B6AF-B54E-B241-BBDC-50D4145A7F2B}">
      <dgm:prSet/>
      <dgm:spPr/>
      <dgm:t>
        <a:bodyPr/>
        <a:lstStyle/>
        <a:p>
          <a:endParaRPr lang="en-GB"/>
        </a:p>
      </dgm:t>
    </dgm:pt>
    <dgm:pt modelId="{2F344441-0204-4448-B728-B7B0593B0D1F}" type="pres">
      <dgm:prSet presAssocID="{240138B9-1E78-6345-9E65-D8075FE36983}" presName="linear" presStyleCnt="0">
        <dgm:presLayoutVars>
          <dgm:dir/>
          <dgm:animLvl val="lvl"/>
          <dgm:resizeHandles val="exact"/>
        </dgm:presLayoutVars>
      </dgm:prSet>
      <dgm:spPr/>
    </dgm:pt>
    <dgm:pt modelId="{025E7001-1243-364D-92BD-D598CB0FEF32}" type="pres">
      <dgm:prSet presAssocID="{9EE16511-B2D8-3442-9A34-6E6D09922D3E}" presName="parentLin" presStyleCnt="0"/>
      <dgm:spPr/>
    </dgm:pt>
    <dgm:pt modelId="{7853F824-884E-DB4C-96EE-73F5D1B3F5D1}" type="pres">
      <dgm:prSet presAssocID="{9EE16511-B2D8-3442-9A34-6E6D09922D3E}" presName="parentLeftMargin" presStyleLbl="node1" presStyleIdx="0" presStyleCnt="3"/>
      <dgm:spPr/>
    </dgm:pt>
    <dgm:pt modelId="{5058337E-6220-B340-BCE1-083A363D9B07}" type="pres">
      <dgm:prSet presAssocID="{9EE16511-B2D8-3442-9A34-6E6D09922D3E}" presName="parentText" presStyleLbl="node1" presStyleIdx="0" presStyleCnt="3" custScaleX="159526" custLinFactNeighborY="-2648">
        <dgm:presLayoutVars>
          <dgm:chMax val="0"/>
          <dgm:bulletEnabled val="1"/>
        </dgm:presLayoutVars>
      </dgm:prSet>
      <dgm:spPr/>
    </dgm:pt>
    <dgm:pt modelId="{52D505A7-EAC3-964F-A2DA-5AA8C1EE7D09}" type="pres">
      <dgm:prSet presAssocID="{9EE16511-B2D8-3442-9A34-6E6D09922D3E}" presName="negativeSpace" presStyleCnt="0"/>
      <dgm:spPr/>
    </dgm:pt>
    <dgm:pt modelId="{3D0928DA-7A0B-8444-BF93-1D408DB284BF}" type="pres">
      <dgm:prSet presAssocID="{9EE16511-B2D8-3442-9A34-6E6D09922D3E}" presName="childText" presStyleLbl="conFgAcc1" presStyleIdx="0" presStyleCnt="3">
        <dgm:presLayoutVars>
          <dgm:bulletEnabled val="1"/>
        </dgm:presLayoutVars>
      </dgm:prSet>
      <dgm:spPr/>
    </dgm:pt>
    <dgm:pt modelId="{E7D07AFA-7FFE-3048-82A3-7D293C723D0D}" type="pres">
      <dgm:prSet presAssocID="{43A4D790-9B4C-5A4C-9631-4BD3F86B8DA3}" presName="spaceBetweenRectangles" presStyleCnt="0"/>
      <dgm:spPr/>
    </dgm:pt>
    <dgm:pt modelId="{CDDAF415-D83A-294C-BFD2-DB6D8E0E1868}" type="pres">
      <dgm:prSet presAssocID="{92ED00AF-ABFC-3F43-AFCA-CF1B766BEC7B}" presName="parentLin" presStyleCnt="0"/>
      <dgm:spPr/>
    </dgm:pt>
    <dgm:pt modelId="{D4245870-22DF-CA46-8E68-DA71AF039802}" type="pres">
      <dgm:prSet presAssocID="{92ED00AF-ABFC-3F43-AFCA-CF1B766BEC7B}" presName="parentLeftMargin" presStyleLbl="node1" presStyleIdx="0" presStyleCnt="3"/>
      <dgm:spPr/>
    </dgm:pt>
    <dgm:pt modelId="{86E0E056-88A4-804A-B0C4-F755AB93E3F2}" type="pres">
      <dgm:prSet presAssocID="{92ED00AF-ABFC-3F43-AFCA-CF1B766BEC7B}" presName="parentText" presStyleLbl="node1" presStyleIdx="1" presStyleCnt="3" custScaleX="142857">
        <dgm:presLayoutVars>
          <dgm:chMax val="0"/>
          <dgm:bulletEnabled val="1"/>
        </dgm:presLayoutVars>
      </dgm:prSet>
      <dgm:spPr/>
    </dgm:pt>
    <dgm:pt modelId="{C74BECA4-BC0A-0541-AECB-1263F539CB70}" type="pres">
      <dgm:prSet presAssocID="{92ED00AF-ABFC-3F43-AFCA-CF1B766BEC7B}" presName="negativeSpace" presStyleCnt="0"/>
      <dgm:spPr/>
    </dgm:pt>
    <dgm:pt modelId="{FD8516D6-DAF5-6E40-8C71-C34E4E2DA63D}" type="pres">
      <dgm:prSet presAssocID="{92ED00AF-ABFC-3F43-AFCA-CF1B766BEC7B}" presName="childText" presStyleLbl="conFgAcc1" presStyleIdx="1" presStyleCnt="3">
        <dgm:presLayoutVars>
          <dgm:bulletEnabled val="1"/>
        </dgm:presLayoutVars>
      </dgm:prSet>
      <dgm:spPr/>
    </dgm:pt>
    <dgm:pt modelId="{5CE1C80E-0D37-2742-AB91-95E2A7E3ED44}" type="pres">
      <dgm:prSet presAssocID="{3D04ACDF-E8A3-AB40-B854-FA46593AFD5E}" presName="spaceBetweenRectangles" presStyleCnt="0"/>
      <dgm:spPr/>
    </dgm:pt>
    <dgm:pt modelId="{820B755B-E924-7B4E-9150-FDF861685609}" type="pres">
      <dgm:prSet presAssocID="{02214037-0179-BA44-8473-73463A46E7A1}" presName="parentLin" presStyleCnt="0"/>
      <dgm:spPr/>
    </dgm:pt>
    <dgm:pt modelId="{FB1ABE53-784B-B14F-877E-C61370B4F192}" type="pres">
      <dgm:prSet presAssocID="{02214037-0179-BA44-8473-73463A46E7A1}" presName="parentLeftMargin" presStyleLbl="node1" presStyleIdx="1" presStyleCnt="3"/>
      <dgm:spPr/>
    </dgm:pt>
    <dgm:pt modelId="{BDEC55EF-13C4-B24A-9581-9E1037E5AE58}" type="pres">
      <dgm:prSet presAssocID="{02214037-0179-BA44-8473-73463A46E7A1}" presName="parentText" presStyleLbl="node1" presStyleIdx="2" presStyleCnt="3" custScaleX="142857">
        <dgm:presLayoutVars>
          <dgm:chMax val="0"/>
          <dgm:bulletEnabled val="1"/>
        </dgm:presLayoutVars>
      </dgm:prSet>
      <dgm:spPr/>
    </dgm:pt>
    <dgm:pt modelId="{7C648C1A-9FE0-4949-88D0-2BD75AEE515A}" type="pres">
      <dgm:prSet presAssocID="{02214037-0179-BA44-8473-73463A46E7A1}" presName="negativeSpace" presStyleCnt="0"/>
      <dgm:spPr/>
    </dgm:pt>
    <dgm:pt modelId="{812DF76E-266F-1142-A6B5-DC84DCC2D8FC}" type="pres">
      <dgm:prSet presAssocID="{02214037-0179-BA44-8473-73463A46E7A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E2B3915-5EDE-A640-86BF-88A5435A80AA}" type="presOf" srcId="{02214037-0179-BA44-8473-73463A46E7A1}" destId="{BDEC55EF-13C4-B24A-9581-9E1037E5AE58}" srcOrd="1" destOrd="0" presId="urn:microsoft.com/office/officeart/2005/8/layout/list1"/>
    <dgm:cxn modelId="{D5138423-5CE9-6340-8AB7-9894DC989801}" srcId="{240138B9-1E78-6345-9E65-D8075FE36983}" destId="{9EE16511-B2D8-3442-9A34-6E6D09922D3E}" srcOrd="0" destOrd="0" parTransId="{D66A91C0-5184-5A4D-9D73-24886ADE9DDA}" sibTransId="{43A4D790-9B4C-5A4C-9631-4BD3F86B8DA3}"/>
    <dgm:cxn modelId="{7594D055-DAE9-AC45-82A9-65C035152F6D}" srcId="{9EE16511-B2D8-3442-9A34-6E6D09922D3E}" destId="{94E9355A-9548-4049-83F4-6395508787BD}" srcOrd="0" destOrd="0" parTransId="{CAB68B10-4343-7D41-BF31-339BCB633CE5}" sibTransId="{C763A2B3-CC39-0543-8D5C-8FCC795BA915}"/>
    <dgm:cxn modelId="{C4D6FB61-DCE1-3F49-8AF4-88F64E1E022D}" srcId="{9EE16511-B2D8-3442-9A34-6E6D09922D3E}" destId="{864AF744-8343-0741-A065-82B5812E074E}" srcOrd="1" destOrd="0" parTransId="{0AF232CF-12AA-1041-86B8-00C2563D7F76}" sibTransId="{B048932D-045A-8349-BED9-18FE984CBAD8}"/>
    <dgm:cxn modelId="{F7666C82-9F5F-2544-A0B2-261DB041F1E7}" type="presOf" srcId="{240138B9-1E78-6345-9E65-D8075FE36983}" destId="{2F344441-0204-4448-B728-B7B0593B0D1F}" srcOrd="0" destOrd="0" presId="urn:microsoft.com/office/officeart/2005/8/layout/list1"/>
    <dgm:cxn modelId="{38A91094-BA37-BB4E-B68A-356CC78717F3}" type="presOf" srcId="{92ED00AF-ABFC-3F43-AFCA-CF1B766BEC7B}" destId="{86E0E056-88A4-804A-B0C4-F755AB93E3F2}" srcOrd="1" destOrd="0" presId="urn:microsoft.com/office/officeart/2005/8/layout/list1"/>
    <dgm:cxn modelId="{326079AC-4376-1248-82FA-B56B1B7B6935}" srcId="{240138B9-1E78-6345-9E65-D8075FE36983}" destId="{92ED00AF-ABFC-3F43-AFCA-CF1B766BEC7B}" srcOrd="1" destOrd="0" parTransId="{849BBC7A-1429-E24D-B77F-0BDEBA3E76F1}" sibTransId="{3D04ACDF-E8A3-AB40-B854-FA46593AFD5E}"/>
    <dgm:cxn modelId="{59A8B6AF-B54E-B241-BBDC-50D4145A7F2B}" srcId="{240138B9-1E78-6345-9E65-D8075FE36983}" destId="{02214037-0179-BA44-8473-73463A46E7A1}" srcOrd="2" destOrd="0" parTransId="{5B44EF2D-606E-CB47-900F-672DC8F6604A}" sibTransId="{8755898E-C2AF-EF4C-B133-1017E63645F9}"/>
    <dgm:cxn modelId="{8433D4B2-0601-034F-A25F-7404D4ABBDC6}" type="presOf" srcId="{864AF744-8343-0741-A065-82B5812E074E}" destId="{3D0928DA-7A0B-8444-BF93-1D408DB284BF}" srcOrd="0" destOrd="1" presId="urn:microsoft.com/office/officeart/2005/8/layout/list1"/>
    <dgm:cxn modelId="{B23EEEC6-2CF4-B24C-AEA5-AFA9BC0C201C}" type="presOf" srcId="{02214037-0179-BA44-8473-73463A46E7A1}" destId="{FB1ABE53-784B-B14F-877E-C61370B4F192}" srcOrd="0" destOrd="0" presId="urn:microsoft.com/office/officeart/2005/8/layout/list1"/>
    <dgm:cxn modelId="{C20CF0C6-A096-C34F-A597-F0C7A33C3467}" type="presOf" srcId="{EA8EB408-F304-084E-81A9-78B2B5D515DB}" destId="{3D0928DA-7A0B-8444-BF93-1D408DB284BF}" srcOrd="0" destOrd="2" presId="urn:microsoft.com/office/officeart/2005/8/layout/list1"/>
    <dgm:cxn modelId="{81FD54DC-5ABF-4D4A-9587-38C5BC681E3B}" srcId="{9EE16511-B2D8-3442-9A34-6E6D09922D3E}" destId="{EA8EB408-F304-084E-81A9-78B2B5D515DB}" srcOrd="2" destOrd="0" parTransId="{6653C933-F311-EE49-87DD-E8BED2317FAA}" sibTransId="{34564D7D-0A9E-A14C-A660-1078A0ACC984}"/>
    <dgm:cxn modelId="{9D2B65E2-5F63-3445-A056-5DC3F124C1E0}" type="presOf" srcId="{94E9355A-9548-4049-83F4-6395508787BD}" destId="{3D0928DA-7A0B-8444-BF93-1D408DB284BF}" srcOrd="0" destOrd="0" presId="urn:microsoft.com/office/officeart/2005/8/layout/list1"/>
    <dgm:cxn modelId="{048AB2E6-8E49-064B-9BCE-F577C493655E}" type="presOf" srcId="{92ED00AF-ABFC-3F43-AFCA-CF1B766BEC7B}" destId="{D4245870-22DF-CA46-8E68-DA71AF039802}" srcOrd="0" destOrd="0" presId="urn:microsoft.com/office/officeart/2005/8/layout/list1"/>
    <dgm:cxn modelId="{0DB618FB-3956-F34D-9386-087B1066C31E}" type="presOf" srcId="{9EE16511-B2D8-3442-9A34-6E6D09922D3E}" destId="{7853F824-884E-DB4C-96EE-73F5D1B3F5D1}" srcOrd="0" destOrd="0" presId="urn:microsoft.com/office/officeart/2005/8/layout/list1"/>
    <dgm:cxn modelId="{F8024FFB-5D89-1444-8E58-64D62E0B8B07}" type="presOf" srcId="{9EE16511-B2D8-3442-9A34-6E6D09922D3E}" destId="{5058337E-6220-B340-BCE1-083A363D9B07}" srcOrd="1" destOrd="0" presId="urn:microsoft.com/office/officeart/2005/8/layout/list1"/>
    <dgm:cxn modelId="{6F780322-CE7D-504A-8824-771807C210EB}" type="presParOf" srcId="{2F344441-0204-4448-B728-B7B0593B0D1F}" destId="{025E7001-1243-364D-92BD-D598CB0FEF32}" srcOrd="0" destOrd="0" presId="urn:microsoft.com/office/officeart/2005/8/layout/list1"/>
    <dgm:cxn modelId="{84E44F55-7BA7-3D4B-BE15-AA1864EA2850}" type="presParOf" srcId="{025E7001-1243-364D-92BD-D598CB0FEF32}" destId="{7853F824-884E-DB4C-96EE-73F5D1B3F5D1}" srcOrd="0" destOrd="0" presId="urn:microsoft.com/office/officeart/2005/8/layout/list1"/>
    <dgm:cxn modelId="{0DC84D0F-4CD4-1447-988E-AE01258183F0}" type="presParOf" srcId="{025E7001-1243-364D-92BD-D598CB0FEF32}" destId="{5058337E-6220-B340-BCE1-083A363D9B07}" srcOrd="1" destOrd="0" presId="urn:microsoft.com/office/officeart/2005/8/layout/list1"/>
    <dgm:cxn modelId="{FC95A044-A6DE-E641-9039-CBE55A912295}" type="presParOf" srcId="{2F344441-0204-4448-B728-B7B0593B0D1F}" destId="{52D505A7-EAC3-964F-A2DA-5AA8C1EE7D09}" srcOrd="1" destOrd="0" presId="urn:microsoft.com/office/officeart/2005/8/layout/list1"/>
    <dgm:cxn modelId="{F00D7E34-BFF3-D94F-A278-7D10441E4242}" type="presParOf" srcId="{2F344441-0204-4448-B728-B7B0593B0D1F}" destId="{3D0928DA-7A0B-8444-BF93-1D408DB284BF}" srcOrd="2" destOrd="0" presId="urn:microsoft.com/office/officeart/2005/8/layout/list1"/>
    <dgm:cxn modelId="{D579B0C4-0B80-4944-BC8B-C364A3882653}" type="presParOf" srcId="{2F344441-0204-4448-B728-B7B0593B0D1F}" destId="{E7D07AFA-7FFE-3048-82A3-7D293C723D0D}" srcOrd="3" destOrd="0" presId="urn:microsoft.com/office/officeart/2005/8/layout/list1"/>
    <dgm:cxn modelId="{9DDCB4EA-0A4D-D64B-A82E-D7F239919305}" type="presParOf" srcId="{2F344441-0204-4448-B728-B7B0593B0D1F}" destId="{CDDAF415-D83A-294C-BFD2-DB6D8E0E1868}" srcOrd="4" destOrd="0" presId="urn:microsoft.com/office/officeart/2005/8/layout/list1"/>
    <dgm:cxn modelId="{D9758E85-5812-404F-8197-FE0E8E3B84C1}" type="presParOf" srcId="{CDDAF415-D83A-294C-BFD2-DB6D8E0E1868}" destId="{D4245870-22DF-CA46-8E68-DA71AF039802}" srcOrd="0" destOrd="0" presId="urn:microsoft.com/office/officeart/2005/8/layout/list1"/>
    <dgm:cxn modelId="{591D69C3-7A3E-EB45-8750-0423E7FC24E0}" type="presParOf" srcId="{CDDAF415-D83A-294C-BFD2-DB6D8E0E1868}" destId="{86E0E056-88A4-804A-B0C4-F755AB93E3F2}" srcOrd="1" destOrd="0" presId="urn:microsoft.com/office/officeart/2005/8/layout/list1"/>
    <dgm:cxn modelId="{F7E1B7B2-9C65-CA41-BE23-E7D571F31EC9}" type="presParOf" srcId="{2F344441-0204-4448-B728-B7B0593B0D1F}" destId="{C74BECA4-BC0A-0541-AECB-1263F539CB70}" srcOrd="5" destOrd="0" presId="urn:microsoft.com/office/officeart/2005/8/layout/list1"/>
    <dgm:cxn modelId="{ECDA3370-31E4-7943-98A8-00591C89FBB0}" type="presParOf" srcId="{2F344441-0204-4448-B728-B7B0593B0D1F}" destId="{FD8516D6-DAF5-6E40-8C71-C34E4E2DA63D}" srcOrd="6" destOrd="0" presId="urn:microsoft.com/office/officeart/2005/8/layout/list1"/>
    <dgm:cxn modelId="{0226C53A-A54E-D04C-8581-57F0E5BC6719}" type="presParOf" srcId="{2F344441-0204-4448-B728-B7B0593B0D1F}" destId="{5CE1C80E-0D37-2742-AB91-95E2A7E3ED44}" srcOrd="7" destOrd="0" presId="urn:microsoft.com/office/officeart/2005/8/layout/list1"/>
    <dgm:cxn modelId="{002DEC07-E83E-DF45-85E1-5935CB649433}" type="presParOf" srcId="{2F344441-0204-4448-B728-B7B0593B0D1F}" destId="{820B755B-E924-7B4E-9150-FDF861685609}" srcOrd="8" destOrd="0" presId="urn:microsoft.com/office/officeart/2005/8/layout/list1"/>
    <dgm:cxn modelId="{FBEC4B7E-2611-A344-9D10-002254DF22B0}" type="presParOf" srcId="{820B755B-E924-7B4E-9150-FDF861685609}" destId="{FB1ABE53-784B-B14F-877E-C61370B4F192}" srcOrd="0" destOrd="0" presId="urn:microsoft.com/office/officeart/2005/8/layout/list1"/>
    <dgm:cxn modelId="{9D7CF05D-1AE0-0B4B-9BE4-FA6494AE169C}" type="presParOf" srcId="{820B755B-E924-7B4E-9150-FDF861685609}" destId="{BDEC55EF-13C4-B24A-9581-9E1037E5AE58}" srcOrd="1" destOrd="0" presId="urn:microsoft.com/office/officeart/2005/8/layout/list1"/>
    <dgm:cxn modelId="{BEB6FF46-FB1D-824C-9576-4A736A78BBD1}" type="presParOf" srcId="{2F344441-0204-4448-B728-B7B0593B0D1F}" destId="{7C648C1A-9FE0-4949-88D0-2BD75AEE515A}" srcOrd="9" destOrd="0" presId="urn:microsoft.com/office/officeart/2005/8/layout/list1"/>
    <dgm:cxn modelId="{DBDCFB4D-D676-8045-AFC3-75BB5E4B8656}" type="presParOf" srcId="{2F344441-0204-4448-B728-B7B0593B0D1F}" destId="{812DF76E-266F-1142-A6B5-DC84DCC2D8F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000808-5EB0-F74F-9B11-1F1CF3E9B3C3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5AA269-10ED-0940-B3CC-D05A7F1E77DD}">
      <dgm:prSet/>
      <dgm:spPr/>
      <dgm:t>
        <a:bodyPr/>
        <a:lstStyle/>
        <a:p>
          <a:r>
            <a:rPr lang="en-GB"/>
            <a:t>Geographical focus </a:t>
          </a:r>
          <a:endParaRPr lang="en-US"/>
        </a:p>
      </dgm:t>
    </dgm:pt>
    <dgm:pt modelId="{3AF10AA6-CD27-B248-9F2B-B9C2D1EB0405}" type="sibTrans" cxnId="{A5F78765-611F-A941-BC4D-0125AF628E5D}">
      <dgm:prSet/>
      <dgm:spPr/>
      <dgm:t>
        <a:bodyPr/>
        <a:lstStyle/>
        <a:p>
          <a:endParaRPr lang="en-GB"/>
        </a:p>
      </dgm:t>
    </dgm:pt>
    <dgm:pt modelId="{FD023042-ECEC-D44F-B56F-4ABCBE501F01}" type="parTrans" cxnId="{A5F78765-611F-A941-BC4D-0125AF628E5D}">
      <dgm:prSet/>
      <dgm:spPr/>
      <dgm:t>
        <a:bodyPr/>
        <a:lstStyle/>
        <a:p>
          <a:endParaRPr lang="en-GB"/>
        </a:p>
      </dgm:t>
    </dgm:pt>
    <dgm:pt modelId="{56215571-8AF7-4A46-A0FE-E44225483958}">
      <dgm:prSet/>
      <dgm:spPr/>
      <dgm:t>
        <a:bodyPr/>
        <a:lstStyle/>
        <a:p>
          <a:r>
            <a:rPr lang="en-GB" dirty="0"/>
            <a:t>Africa</a:t>
          </a:r>
        </a:p>
      </dgm:t>
    </dgm:pt>
    <dgm:pt modelId="{EEE8B5FC-88E6-F147-B264-14E5EF499CD2}" type="sibTrans" cxnId="{38999DD0-3986-0942-AD86-1CB293792DB5}">
      <dgm:prSet/>
      <dgm:spPr/>
      <dgm:t>
        <a:bodyPr/>
        <a:lstStyle/>
        <a:p>
          <a:endParaRPr lang="en-GB"/>
        </a:p>
      </dgm:t>
    </dgm:pt>
    <dgm:pt modelId="{2BF56092-DFEA-784A-8821-B87B83188A67}" type="parTrans" cxnId="{38999DD0-3986-0942-AD86-1CB293792DB5}">
      <dgm:prSet/>
      <dgm:spPr/>
      <dgm:t>
        <a:bodyPr/>
        <a:lstStyle/>
        <a:p>
          <a:endParaRPr lang="en-GB"/>
        </a:p>
      </dgm:t>
    </dgm:pt>
    <dgm:pt modelId="{B5B50B58-A24A-0B42-B086-7B5B1506EE36}">
      <dgm:prSet/>
      <dgm:spPr/>
      <dgm:t>
        <a:bodyPr/>
        <a:lstStyle/>
        <a:p>
          <a:r>
            <a:rPr lang="en-GB" dirty="0"/>
            <a:t>India</a:t>
          </a:r>
        </a:p>
      </dgm:t>
    </dgm:pt>
    <dgm:pt modelId="{7502DBD3-154E-754F-8890-E3DF235B3636}" type="sibTrans" cxnId="{19A4AC10-7541-F54F-8A8F-874501989A54}">
      <dgm:prSet/>
      <dgm:spPr/>
      <dgm:t>
        <a:bodyPr/>
        <a:lstStyle/>
        <a:p>
          <a:endParaRPr lang="en-GB"/>
        </a:p>
      </dgm:t>
    </dgm:pt>
    <dgm:pt modelId="{A69CFDC3-51B2-5B48-A5FA-230A69344E46}" type="parTrans" cxnId="{19A4AC10-7541-F54F-8A8F-874501989A54}">
      <dgm:prSet/>
      <dgm:spPr/>
      <dgm:t>
        <a:bodyPr/>
        <a:lstStyle/>
        <a:p>
          <a:endParaRPr lang="en-GB"/>
        </a:p>
      </dgm:t>
    </dgm:pt>
    <dgm:pt modelId="{2F2C575A-AD6B-7446-B982-DD0D7197BE0E}">
      <dgm:prSet/>
      <dgm:spPr/>
      <dgm:t>
        <a:bodyPr/>
        <a:lstStyle/>
        <a:p>
          <a:r>
            <a:rPr lang="en-GB" dirty="0"/>
            <a:t>SE Asia</a:t>
          </a:r>
        </a:p>
      </dgm:t>
    </dgm:pt>
    <dgm:pt modelId="{E5353EC3-8FC3-CB43-8F17-C9D5E52DA5BD}" type="sibTrans" cxnId="{ED66C62A-4EF3-8E49-9D43-1A6390612701}">
      <dgm:prSet/>
      <dgm:spPr/>
      <dgm:t>
        <a:bodyPr/>
        <a:lstStyle/>
        <a:p>
          <a:endParaRPr lang="en-GB"/>
        </a:p>
      </dgm:t>
    </dgm:pt>
    <dgm:pt modelId="{1F0CFAD9-9A84-9E48-BAB8-E9E2E897DD99}" type="parTrans" cxnId="{ED66C62A-4EF3-8E49-9D43-1A6390612701}">
      <dgm:prSet/>
      <dgm:spPr/>
      <dgm:t>
        <a:bodyPr/>
        <a:lstStyle/>
        <a:p>
          <a:endParaRPr lang="en-GB"/>
        </a:p>
      </dgm:t>
    </dgm:pt>
    <dgm:pt modelId="{C927A76E-1AF0-674D-8172-18994AF6C9A5}">
      <dgm:prSet/>
      <dgm:spPr/>
      <dgm:t>
        <a:bodyPr/>
        <a:lstStyle/>
        <a:p>
          <a:r>
            <a:rPr lang="en-GB" dirty="0"/>
            <a:t>Application areas</a:t>
          </a:r>
        </a:p>
      </dgm:t>
    </dgm:pt>
    <dgm:pt modelId="{F1D93936-AA22-5542-8CEA-14BF501942D9}" type="sibTrans" cxnId="{56B0EF4F-6328-0E44-983C-92CAEBD3F72C}">
      <dgm:prSet/>
      <dgm:spPr/>
      <dgm:t>
        <a:bodyPr/>
        <a:lstStyle/>
        <a:p>
          <a:endParaRPr lang="en-GB"/>
        </a:p>
      </dgm:t>
    </dgm:pt>
    <dgm:pt modelId="{A9FFC9EB-7AE8-704A-B294-9CC5E2BBAF47}" type="parTrans" cxnId="{56B0EF4F-6328-0E44-983C-92CAEBD3F72C}">
      <dgm:prSet/>
      <dgm:spPr/>
      <dgm:t>
        <a:bodyPr/>
        <a:lstStyle/>
        <a:p>
          <a:endParaRPr lang="en-GB"/>
        </a:p>
      </dgm:t>
    </dgm:pt>
    <dgm:pt modelId="{C32F881F-696F-AE46-8E59-0859AB897C29}">
      <dgm:prSet/>
      <dgm:spPr/>
      <dgm:t>
        <a:bodyPr/>
        <a:lstStyle/>
        <a:p>
          <a:r>
            <a:rPr lang="en-GB"/>
            <a:t>Air pollution</a:t>
          </a:r>
          <a:endParaRPr lang="en-GB" dirty="0"/>
        </a:p>
      </dgm:t>
    </dgm:pt>
    <dgm:pt modelId="{F08F1EB1-6521-8549-83B5-0B559C970E5A}" type="sibTrans" cxnId="{4A4AABEF-B8A5-914E-97CE-F355C92CB6EC}">
      <dgm:prSet/>
      <dgm:spPr/>
      <dgm:t>
        <a:bodyPr/>
        <a:lstStyle/>
        <a:p>
          <a:endParaRPr lang="en-GB"/>
        </a:p>
      </dgm:t>
    </dgm:pt>
    <dgm:pt modelId="{34C1195F-DC56-ED4F-9F77-BB7F823633E7}" type="parTrans" cxnId="{4A4AABEF-B8A5-914E-97CE-F355C92CB6EC}">
      <dgm:prSet/>
      <dgm:spPr/>
      <dgm:t>
        <a:bodyPr/>
        <a:lstStyle/>
        <a:p>
          <a:endParaRPr lang="en-GB"/>
        </a:p>
      </dgm:t>
    </dgm:pt>
    <dgm:pt modelId="{5E216BCB-EA44-B84E-AF35-9B2B08DBE27B}">
      <dgm:prSet/>
      <dgm:spPr/>
      <dgm:t>
        <a:bodyPr/>
        <a:lstStyle/>
        <a:p>
          <a:r>
            <a:rPr lang="en-GB"/>
            <a:t>Emergency Management</a:t>
          </a:r>
          <a:endParaRPr lang="en-GB" dirty="0"/>
        </a:p>
      </dgm:t>
    </dgm:pt>
    <dgm:pt modelId="{CBB38A0A-F0B8-AD4C-BB96-ABAA1E3DF187}" type="sibTrans" cxnId="{EF54FD48-6ACC-D44D-AE04-08E8124F6C1C}">
      <dgm:prSet/>
      <dgm:spPr/>
      <dgm:t>
        <a:bodyPr/>
        <a:lstStyle/>
        <a:p>
          <a:endParaRPr lang="en-GB"/>
        </a:p>
      </dgm:t>
    </dgm:pt>
    <dgm:pt modelId="{FAA1B9A4-BCF6-7244-9506-3FE710B426C3}" type="parTrans" cxnId="{EF54FD48-6ACC-D44D-AE04-08E8124F6C1C}">
      <dgm:prSet/>
      <dgm:spPr/>
      <dgm:t>
        <a:bodyPr/>
        <a:lstStyle/>
        <a:p>
          <a:endParaRPr lang="en-GB"/>
        </a:p>
      </dgm:t>
    </dgm:pt>
    <dgm:pt modelId="{FF2EA9A9-B5A7-C64E-9BE1-46E3A208E32D}">
      <dgm:prSet/>
      <dgm:spPr/>
      <dgm:t>
        <a:bodyPr/>
        <a:lstStyle/>
        <a:p>
          <a:r>
            <a:rPr lang="en-GB" dirty="0"/>
            <a:t>Water Quality</a:t>
          </a:r>
        </a:p>
      </dgm:t>
    </dgm:pt>
    <dgm:pt modelId="{C49D3618-A3C0-7C48-BE98-FB2F213FB2FB}" type="sibTrans" cxnId="{DA4C7BD5-85C6-094A-BDB2-04E21C9BBDF5}">
      <dgm:prSet/>
      <dgm:spPr/>
      <dgm:t>
        <a:bodyPr/>
        <a:lstStyle/>
        <a:p>
          <a:endParaRPr lang="en-GB"/>
        </a:p>
      </dgm:t>
    </dgm:pt>
    <dgm:pt modelId="{4DD48324-E583-304A-B441-CC86D315A787}" type="parTrans" cxnId="{DA4C7BD5-85C6-094A-BDB2-04E21C9BBDF5}">
      <dgm:prSet/>
      <dgm:spPr/>
      <dgm:t>
        <a:bodyPr/>
        <a:lstStyle/>
        <a:p>
          <a:endParaRPr lang="en-GB"/>
        </a:p>
      </dgm:t>
    </dgm:pt>
    <dgm:pt modelId="{BD357B1F-8B18-BB49-8F3C-96911F96E20B}">
      <dgm:prSet/>
      <dgm:spPr/>
      <dgm:t>
        <a:bodyPr/>
        <a:lstStyle/>
        <a:p>
          <a:r>
            <a:rPr lang="en-GB" dirty="0"/>
            <a:t>Public Health </a:t>
          </a:r>
          <a:endParaRPr lang="en-US" dirty="0"/>
        </a:p>
      </dgm:t>
    </dgm:pt>
    <dgm:pt modelId="{D2572F3F-116F-D24A-8C68-20382D52EF11}" type="sibTrans" cxnId="{3B1D93D8-2C47-9A4A-9A3B-BAA2499964A0}">
      <dgm:prSet/>
      <dgm:spPr/>
      <dgm:t>
        <a:bodyPr/>
        <a:lstStyle/>
        <a:p>
          <a:endParaRPr lang="en-GB"/>
        </a:p>
      </dgm:t>
    </dgm:pt>
    <dgm:pt modelId="{EC8E7D32-877F-7745-BE22-90807B4E0019}" type="parTrans" cxnId="{3B1D93D8-2C47-9A4A-9A3B-BAA2499964A0}">
      <dgm:prSet/>
      <dgm:spPr/>
      <dgm:t>
        <a:bodyPr/>
        <a:lstStyle/>
        <a:p>
          <a:endParaRPr lang="en-GB"/>
        </a:p>
      </dgm:t>
    </dgm:pt>
    <dgm:pt modelId="{0B761E35-6397-9248-B594-C420A4C0688D}">
      <dgm:prSet/>
      <dgm:spPr/>
      <dgm:t>
        <a:bodyPr/>
        <a:lstStyle/>
        <a:p>
          <a:r>
            <a:rPr lang="en-GB" dirty="0"/>
            <a:t>Forest Management</a:t>
          </a:r>
        </a:p>
      </dgm:t>
    </dgm:pt>
    <dgm:pt modelId="{7701DC74-CFE4-3F43-9C3C-506905B6B05C}" type="parTrans" cxnId="{F2CFB063-49C8-1E48-B47D-2612D464645D}">
      <dgm:prSet/>
      <dgm:spPr/>
      <dgm:t>
        <a:bodyPr/>
        <a:lstStyle/>
        <a:p>
          <a:endParaRPr lang="en-GB"/>
        </a:p>
      </dgm:t>
    </dgm:pt>
    <dgm:pt modelId="{2939B9D1-EC41-1D42-B16E-A585465A489A}" type="sibTrans" cxnId="{F2CFB063-49C8-1E48-B47D-2612D464645D}">
      <dgm:prSet/>
      <dgm:spPr/>
      <dgm:t>
        <a:bodyPr/>
        <a:lstStyle/>
        <a:p>
          <a:endParaRPr lang="en-GB"/>
        </a:p>
      </dgm:t>
    </dgm:pt>
    <dgm:pt modelId="{16918F40-4925-B847-8426-D3ADF08FCB23}" type="pres">
      <dgm:prSet presAssocID="{A4000808-5EB0-F74F-9B11-1F1CF3E9B3C3}" presName="linearFlow" presStyleCnt="0">
        <dgm:presLayoutVars>
          <dgm:dir/>
          <dgm:resizeHandles val="exact"/>
        </dgm:presLayoutVars>
      </dgm:prSet>
      <dgm:spPr/>
    </dgm:pt>
    <dgm:pt modelId="{AFD513D6-00DC-764D-989A-12B639140A63}" type="pres">
      <dgm:prSet presAssocID="{C927A76E-1AF0-674D-8172-18994AF6C9A5}" presName="composite" presStyleCnt="0"/>
      <dgm:spPr/>
    </dgm:pt>
    <dgm:pt modelId="{0098531B-D369-EF48-8C49-DF7E6EA45595}" type="pres">
      <dgm:prSet presAssocID="{C927A76E-1AF0-674D-8172-18994AF6C9A5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F0D969A5-C82F-DB47-8CB6-FA7584194328}" type="pres">
      <dgm:prSet presAssocID="{C927A76E-1AF0-674D-8172-18994AF6C9A5}" presName="txShp" presStyleLbl="node1" presStyleIdx="0" presStyleCnt="2">
        <dgm:presLayoutVars>
          <dgm:bulletEnabled val="1"/>
        </dgm:presLayoutVars>
      </dgm:prSet>
      <dgm:spPr/>
    </dgm:pt>
    <dgm:pt modelId="{549D9734-A55B-964D-BDEB-682F2973B691}" type="pres">
      <dgm:prSet presAssocID="{F1D93936-AA22-5542-8CEA-14BF501942D9}" presName="spacing" presStyleCnt="0"/>
      <dgm:spPr/>
    </dgm:pt>
    <dgm:pt modelId="{B9DF8907-9074-0C4A-B9BB-54989F7F23C1}" type="pres">
      <dgm:prSet presAssocID="{8B5AA269-10ED-0940-B3CC-D05A7F1E77DD}" presName="composite" presStyleCnt="0"/>
      <dgm:spPr/>
    </dgm:pt>
    <dgm:pt modelId="{BD827FE4-EB87-5C47-967E-E14B7CE92E70}" type="pres">
      <dgm:prSet presAssocID="{8B5AA269-10ED-0940-B3CC-D05A7F1E77DD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4000" r="-94000"/>
          </a:stretch>
        </a:blipFill>
      </dgm:spPr>
    </dgm:pt>
    <dgm:pt modelId="{5752B89D-D36B-134D-B96A-BCB9BCA84510}" type="pres">
      <dgm:prSet presAssocID="{8B5AA269-10ED-0940-B3CC-D05A7F1E77DD}" presName="txShp" presStyleLbl="node1" presStyleIdx="1" presStyleCnt="2">
        <dgm:presLayoutVars>
          <dgm:bulletEnabled val="1"/>
        </dgm:presLayoutVars>
      </dgm:prSet>
      <dgm:spPr/>
    </dgm:pt>
  </dgm:ptLst>
  <dgm:cxnLst>
    <dgm:cxn modelId="{19A4AC10-7541-F54F-8A8F-874501989A54}" srcId="{8B5AA269-10ED-0940-B3CC-D05A7F1E77DD}" destId="{B5B50B58-A24A-0B42-B086-7B5B1506EE36}" srcOrd="1" destOrd="0" parTransId="{A69CFDC3-51B2-5B48-A5FA-230A69344E46}" sibTransId="{7502DBD3-154E-754F-8890-E3DF235B3636}"/>
    <dgm:cxn modelId="{08CBEF1A-DA69-CF4C-8EC1-DB4FEABF7C31}" type="presOf" srcId="{0B761E35-6397-9248-B594-C420A4C0688D}" destId="{F0D969A5-C82F-DB47-8CB6-FA7584194328}" srcOrd="0" destOrd="4" presId="urn:microsoft.com/office/officeart/2005/8/layout/vList3"/>
    <dgm:cxn modelId="{F5B7EC1C-ECF0-7442-B8F5-0A69D8A13022}" type="presOf" srcId="{C32F881F-696F-AE46-8E59-0859AB897C29}" destId="{F0D969A5-C82F-DB47-8CB6-FA7584194328}" srcOrd="0" destOrd="1" presId="urn:microsoft.com/office/officeart/2005/8/layout/vList3"/>
    <dgm:cxn modelId="{35CF3A20-55B2-3C40-8CC7-D3EA288917FF}" type="presOf" srcId="{C927A76E-1AF0-674D-8172-18994AF6C9A5}" destId="{F0D969A5-C82F-DB47-8CB6-FA7584194328}" srcOrd="0" destOrd="0" presId="urn:microsoft.com/office/officeart/2005/8/layout/vList3"/>
    <dgm:cxn modelId="{6BB3FC24-3F41-634F-9D12-FDD948B4622A}" type="presOf" srcId="{56215571-8AF7-4A46-A0FE-E44225483958}" destId="{5752B89D-D36B-134D-B96A-BCB9BCA84510}" srcOrd="0" destOrd="1" presId="urn:microsoft.com/office/officeart/2005/8/layout/vList3"/>
    <dgm:cxn modelId="{ED66C62A-4EF3-8E49-9D43-1A6390612701}" srcId="{8B5AA269-10ED-0940-B3CC-D05A7F1E77DD}" destId="{2F2C575A-AD6B-7446-B982-DD0D7197BE0E}" srcOrd="2" destOrd="0" parTransId="{1F0CFAD9-9A84-9E48-BAB8-E9E2E897DD99}" sibTransId="{E5353EC3-8FC3-CB43-8F17-C9D5E52DA5BD}"/>
    <dgm:cxn modelId="{EF54FD48-6ACC-D44D-AE04-08E8124F6C1C}" srcId="{C927A76E-1AF0-674D-8172-18994AF6C9A5}" destId="{5E216BCB-EA44-B84E-AF35-9B2B08DBE27B}" srcOrd="1" destOrd="0" parTransId="{FAA1B9A4-BCF6-7244-9506-3FE710B426C3}" sibTransId="{CBB38A0A-F0B8-AD4C-BB96-ABAA1E3DF187}"/>
    <dgm:cxn modelId="{56B0EF4F-6328-0E44-983C-92CAEBD3F72C}" srcId="{A4000808-5EB0-F74F-9B11-1F1CF3E9B3C3}" destId="{C927A76E-1AF0-674D-8172-18994AF6C9A5}" srcOrd="0" destOrd="0" parTransId="{A9FFC9EB-7AE8-704A-B294-9CC5E2BBAF47}" sibTransId="{F1D93936-AA22-5542-8CEA-14BF501942D9}"/>
    <dgm:cxn modelId="{ED501F56-4E6A-4042-9927-14774AC637D5}" type="presOf" srcId="{5E216BCB-EA44-B84E-AF35-9B2B08DBE27B}" destId="{F0D969A5-C82F-DB47-8CB6-FA7584194328}" srcOrd="0" destOrd="2" presId="urn:microsoft.com/office/officeart/2005/8/layout/vList3"/>
    <dgm:cxn modelId="{7AFDDE57-BFEA-2245-B6FD-75765F65944E}" type="presOf" srcId="{2F2C575A-AD6B-7446-B982-DD0D7197BE0E}" destId="{5752B89D-D36B-134D-B96A-BCB9BCA84510}" srcOrd="0" destOrd="3" presId="urn:microsoft.com/office/officeart/2005/8/layout/vList3"/>
    <dgm:cxn modelId="{F2CFB063-49C8-1E48-B47D-2612D464645D}" srcId="{C927A76E-1AF0-674D-8172-18994AF6C9A5}" destId="{0B761E35-6397-9248-B594-C420A4C0688D}" srcOrd="3" destOrd="0" parTransId="{7701DC74-CFE4-3F43-9C3C-506905B6B05C}" sibTransId="{2939B9D1-EC41-1D42-B16E-A585465A489A}"/>
    <dgm:cxn modelId="{A5F78765-611F-A941-BC4D-0125AF628E5D}" srcId="{A4000808-5EB0-F74F-9B11-1F1CF3E9B3C3}" destId="{8B5AA269-10ED-0940-B3CC-D05A7F1E77DD}" srcOrd="1" destOrd="0" parTransId="{FD023042-ECEC-D44F-B56F-4ABCBE501F01}" sibTransId="{3AF10AA6-CD27-B248-9F2B-B9C2D1EB0405}"/>
    <dgm:cxn modelId="{09665A6C-620B-F146-AC5E-D199F5BC88F9}" type="presOf" srcId="{B5B50B58-A24A-0B42-B086-7B5B1506EE36}" destId="{5752B89D-D36B-134D-B96A-BCB9BCA84510}" srcOrd="0" destOrd="2" presId="urn:microsoft.com/office/officeart/2005/8/layout/vList3"/>
    <dgm:cxn modelId="{F74C2889-0CE9-6945-9740-5A9FFC0A6FA5}" type="presOf" srcId="{8B5AA269-10ED-0940-B3CC-D05A7F1E77DD}" destId="{5752B89D-D36B-134D-B96A-BCB9BCA84510}" srcOrd="0" destOrd="0" presId="urn:microsoft.com/office/officeart/2005/8/layout/vList3"/>
    <dgm:cxn modelId="{2120B8B5-2D57-F94D-AFF3-CB4BDF6D1C0B}" type="presOf" srcId="{BD357B1F-8B18-BB49-8F3C-96911F96E20B}" destId="{F0D969A5-C82F-DB47-8CB6-FA7584194328}" srcOrd="0" destOrd="5" presId="urn:microsoft.com/office/officeart/2005/8/layout/vList3"/>
    <dgm:cxn modelId="{38999DD0-3986-0942-AD86-1CB293792DB5}" srcId="{8B5AA269-10ED-0940-B3CC-D05A7F1E77DD}" destId="{56215571-8AF7-4A46-A0FE-E44225483958}" srcOrd="0" destOrd="0" parTransId="{2BF56092-DFEA-784A-8821-B87B83188A67}" sibTransId="{EEE8B5FC-88E6-F147-B264-14E5EF499CD2}"/>
    <dgm:cxn modelId="{DA4C7BD5-85C6-094A-BDB2-04E21C9BBDF5}" srcId="{C927A76E-1AF0-674D-8172-18994AF6C9A5}" destId="{FF2EA9A9-B5A7-C64E-9BE1-46E3A208E32D}" srcOrd="2" destOrd="0" parTransId="{4DD48324-E583-304A-B441-CC86D315A787}" sibTransId="{C49D3618-A3C0-7C48-BE98-FB2F213FB2FB}"/>
    <dgm:cxn modelId="{F48117D8-F231-8842-B2FF-2C5671D9ADBC}" type="presOf" srcId="{FF2EA9A9-B5A7-C64E-9BE1-46E3A208E32D}" destId="{F0D969A5-C82F-DB47-8CB6-FA7584194328}" srcOrd="0" destOrd="3" presId="urn:microsoft.com/office/officeart/2005/8/layout/vList3"/>
    <dgm:cxn modelId="{3B1D93D8-2C47-9A4A-9A3B-BAA2499964A0}" srcId="{C927A76E-1AF0-674D-8172-18994AF6C9A5}" destId="{BD357B1F-8B18-BB49-8F3C-96911F96E20B}" srcOrd="4" destOrd="0" parTransId="{EC8E7D32-877F-7745-BE22-90807B4E0019}" sibTransId="{D2572F3F-116F-D24A-8C68-20382D52EF11}"/>
    <dgm:cxn modelId="{646937DD-EE47-F940-BA28-73174A2CF491}" type="presOf" srcId="{A4000808-5EB0-F74F-9B11-1F1CF3E9B3C3}" destId="{16918F40-4925-B847-8426-D3ADF08FCB23}" srcOrd="0" destOrd="0" presId="urn:microsoft.com/office/officeart/2005/8/layout/vList3"/>
    <dgm:cxn modelId="{4A4AABEF-B8A5-914E-97CE-F355C92CB6EC}" srcId="{C927A76E-1AF0-674D-8172-18994AF6C9A5}" destId="{C32F881F-696F-AE46-8E59-0859AB897C29}" srcOrd="0" destOrd="0" parTransId="{34C1195F-DC56-ED4F-9F77-BB7F823633E7}" sibTransId="{F08F1EB1-6521-8549-83B5-0B559C970E5A}"/>
    <dgm:cxn modelId="{92B823EA-2431-4B45-BEBC-87CF9442BBFC}" type="presParOf" srcId="{16918F40-4925-B847-8426-D3ADF08FCB23}" destId="{AFD513D6-00DC-764D-989A-12B639140A63}" srcOrd="0" destOrd="0" presId="urn:microsoft.com/office/officeart/2005/8/layout/vList3"/>
    <dgm:cxn modelId="{9B04B9F2-A52A-9D4A-8442-8325B1FCEFD5}" type="presParOf" srcId="{AFD513D6-00DC-764D-989A-12B639140A63}" destId="{0098531B-D369-EF48-8C49-DF7E6EA45595}" srcOrd="0" destOrd="0" presId="urn:microsoft.com/office/officeart/2005/8/layout/vList3"/>
    <dgm:cxn modelId="{02F8BCBD-7A2E-1B42-A7D3-1476BAEF43AE}" type="presParOf" srcId="{AFD513D6-00DC-764D-989A-12B639140A63}" destId="{F0D969A5-C82F-DB47-8CB6-FA7584194328}" srcOrd="1" destOrd="0" presId="urn:microsoft.com/office/officeart/2005/8/layout/vList3"/>
    <dgm:cxn modelId="{79AF277B-4456-804E-9B8D-444A8E525050}" type="presParOf" srcId="{16918F40-4925-B847-8426-D3ADF08FCB23}" destId="{549D9734-A55B-964D-BDEB-682F2973B691}" srcOrd="1" destOrd="0" presId="urn:microsoft.com/office/officeart/2005/8/layout/vList3"/>
    <dgm:cxn modelId="{D88AFBAF-A755-2349-AAB9-FC1FE0F9F1E0}" type="presParOf" srcId="{16918F40-4925-B847-8426-D3ADF08FCB23}" destId="{B9DF8907-9074-0C4A-B9BB-54989F7F23C1}" srcOrd="2" destOrd="0" presId="urn:microsoft.com/office/officeart/2005/8/layout/vList3"/>
    <dgm:cxn modelId="{41D690DB-B980-0543-A8C5-CF52A266343D}" type="presParOf" srcId="{B9DF8907-9074-0C4A-B9BB-54989F7F23C1}" destId="{BD827FE4-EB87-5C47-967E-E14B7CE92E70}" srcOrd="0" destOrd="0" presId="urn:microsoft.com/office/officeart/2005/8/layout/vList3"/>
    <dgm:cxn modelId="{A1256A52-CDDA-AD42-89C1-AD9E049B6DDF}" type="presParOf" srcId="{B9DF8907-9074-0C4A-B9BB-54989F7F23C1}" destId="{5752B89D-D36B-134D-B96A-BCB9BCA8451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037AB-B700-5F47-BDFE-6A1C789BCDDD}">
      <dsp:nvSpPr>
        <dsp:cNvPr id="0" name=""/>
        <dsp:cNvSpPr/>
      </dsp:nvSpPr>
      <dsp:spPr>
        <a:xfrm>
          <a:off x="0" y="782947"/>
          <a:ext cx="10066759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B565B-F7D9-1841-9AFC-5A6E69DB2712}">
      <dsp:nvSpPr>
        <dsp:cNvPr id="0" name=""/>
        <dsp:cNvSpPr/>
      </dsp:nvSpPr>
      <dsp:spPr>
        <a:xfrm>
          <a:off x="503337" y="437007"/>
          <a:ext cx="7046731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350" tIns="0" rIns="26635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latin typeface="Calibri" panose="020F0502020204030204" pitchFamily="34" charset="0"/>
              <a:cs typeface="Calibri" panose="020F0502020204030204" pitchFamily="34" charset="0"/>
            </a:rPr>
            <a:t>All participants</a:t>
          </a:r>
          <a:endParaRPr lang="en-GB" sz="2200" kern="1200"/>
        </a:p>
      </dsp:txBody>
      <dsp:txXfrm>
        <a:off x="535040" y="468710"/>
        <a:ext cx="6983325" cy="586034"/>
      </dsp:txXfrm>
    </dsp:sp>
    <dsp:sp modelId="{244CAF96-C797-8A41-80A0-701064C65B42}">
      <dsp:nvSpPr>
        <dsp:cNvPr id="0" name=""/>
        <dsp:cNvSpPr/>
      </dsp:nvSpPr>
      <dsp:spPr>
        <a:xfrm>
          <a:off x="0" y="1759647"/>
          <a:ext cx="10066759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8CE84C-090D-DA4E-AE5E-7538C2E4366F}">
      <dsp:nvSpPr>
        <dsp:cNvPr id="0" name=""/>
        <dsp:cNvSpPr/>
      </dsp:nvSpPr>
      <dsp:spPr>
        <a:xfrm>
          <a:off x="503337" y="1434927"/>
          <a:ext cx="7046731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350" tIns="0" rIns="26635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latin typeface="Calibri" panose="020F0502020204030204" pitchFamily="34" charset="0"/>
              <a:cs typeface="Calibri" panose="020F0502020204030204" pitchFamily="34" charset="0"/>
            </a:rPr>
            <a:t>Special thanks to all organizers </a:t>
          </a:r>
          <a:endParaRPr lang="en-GB" sz="2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35040" y="1466630"/>
        <a:ext cx="6983325" cy="586034"/>
      </dsp:txXfrm>
    </dsp:sp>
    <dsp:sp modelId="{04EE03E1-E04F-964C-AC5D-B9E34CCA2BCB}">
      <dsp:nvSpPr>
        <dsp:cNvPr id="0" name=""/>
        <dsp:cNvSpPr/>
      </dsp:nvSpPr>
      <dsp:spPr>
        <a:xfrm>
          <a:off x="0" y="2757567"/>
          <a:ext cx="10066759" cy="1282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1292" tIns="458216" rIns="781292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>
              <a:latin typeface="Calibri" panose="020F0502020204030204" pitchFamily="34" charset="0"/>
              <a:cs typeface="Calibri" panose="020F0502020204030204" pitchFamily="34" charset="0"/>
            </a:rPr>
            <a:t>Scientific Director Professor Paul Glendinning</a:t>
          </a:r>
          <a:endParaRPr lang="en-GB" sz="22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>
              <a:latin typeface="Calibri" panose="020F0502020204030204" pitchFamily="34" charset="0"/>
              <a:cs typeface="Calibri" panose="020F0502020204030204" pitchFamily="34" charset="0"/>
            </a:rPr>
            <a:t>Centre Manager Jane Walker</a:t>
          </a:r>
          <a:endParaRPr lang="en-GB" sz="2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2757567"/>
        <a:ext cx="10066759" cy="1282049"/>
      </dsp:txXfrm>
    </dsp:sp>
    <dsp:sp modelId="{46E8DB9B-5AF0-D441-82DF-4DA8C318489A}">
      <dsp:nvSpPr>
        <dsp:cNvPr id="0" name=""/>
        <dsp:cNvSpPr/>
      </dsp:nvSpPr>
      <dsp:spPr>
        <a:xfrm>
          <a:off x="503337" y="2432847"/>
          <a:ext cx="7046731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350" tIns="0" rIns="26635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latin typeface="Calibri" panose="020F0502020204030204" pitchFamily="34" charset="0"/>
              <a:cs typeface="Calibri" panose="020F0502020204030204" pitchFamily="34" charset="0"/>
            </a:rPr>
            <a:t>ICMS </a:t>
          </a:r>
          <a:endParaRPr lang="en-GB" sz="2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35040" y="2464550"/>
        <a:ext cx="6983325" cy="586034"/>
      </dsp:txXfrm>
    </dsp:sp>
    <dsp:sp modelId="{B5C38525-FAD7-0243-8E96-79F14301E22E}">
      <dsp:nvSpPr>
        <dsp:cNvPr id="0" name=""/>
        <dsp:cNvSpPr/>
      </dsp:nvSpPr>
      <dsp:spPr>
        <a:xfrm>
          <a:off x="0" y="4483137"/>
          <a:ext cx="10066759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9E1D5-4C03-AF4D-8CB0-6A542E6207FB}">
      <dsp:nvSpPr>
        <dsp:cNvPr id="0" name=""/>
        <dsp:cNvSpPr/>
      </dsp:nvSpPr>
      <dsp:spPr>
        <a:xfrm>
          <a:off x="503337" y="4158417"/>
          <a:ext cx="7046731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350" tIns="0" rIns="26635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Calibri" panose="020F0502020204030204" pitchFamily="34" charset="0"/>
              <a:cs typeface="Calibri" panose="020F0502020204030204" pitchFamily="34" charset="0"/>
            </a:rPr>
            <a:t>All invited speakers --- for agreeing in such a short notice</a:t>
          </a:r>
        </a:p>
      </dsp:txBody>
      <dsp:txXfrm>
        <a:off x="535040" y="4190120"/>
        <a:ext cx="6983325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928DA-7A0B-8444-BF93-1D408DB284BF}">
      <dsp:nvSpPr>
        <dsp:cNvPr id="0" name=""/>
        <dsp:cNvSpPr/>
      </dsp:nvSpPr>
      <dsp:spPr>
        <a:xfrm>
          <a:off x="0" y="340525"/>
          <a:ext cx="11622952" cy="2778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2070" tIns="437388" rIns="902070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/>
            <a:t>identify new global challenges arising in LMIC countries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/>
            <a:t>propose novel mathematical and statistical solutions to these challenges,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/>
            <a:t>foundation for establishing long-term and fruitful collaborative groups who will be able to compete for larger open GCRF calls</a:t>
          </a:r>
        </a:p>
      </dsp:txBody>
      <dsp:txXfrm>
        <a:off x="0" y="340525"/>
        <a:ext cx="11622952" cy="2778300"/>
      </dsp:txXfrm>
    </dsp:sp>
    <dsp:sp modelId="{5058337E-6220-B340-BCE1-083A363D9B07}">
      <dsp:nvSpPr>
        <dsp:cNvPr id="0" name=""/>
        <dsp:cNvSpPr/>
      </dsp:nvSpPr>
      <dsp:spPr>
        <a:xfrm>
          <a:off x="497721" y="14149"/>
          <a:ext cx="11115924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524" tIns="0" rIns="30752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Provide a much-needed venue for interaction Mathematical Sciences community to </a:t>
          </a:r>
        </a:p>
      </dsp:txBody>
      <dsp:txXfrm>
        <a:off x="527983" y="44411"/>
        <a:ext cx="11055400" cy="559396"/>
      </dsp:txXfrm>
    </dsp:sp>
    <dsp:sp modelId="{FD8516D6-DAF5-6E40-8C71-C34E4E2DA63D}">
      <dsp:nvSpPr>
        <dsp:cNvPr id="0" name=""/>
        <dsp:cNvSpPr/>
      </dsp:nvSpPr>
      <dsp:spPr>
        <a:xfrm>
          <a:off x="0" y="3542185"/>
          <a:ext cx="11622952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0E056-88A4-804A-B0C4-F755AB93E3F2}">
      <dsp:nvSpPr>
        <dsp:cNvPr id="0" name=""/>
        <dsp:cNvSpPr/>
      </dsp:nvSpPr>
      <dsp:spPr>
        <a:xfrm>
          <a:off x="553338" y="3232225"/>
          <a:ext cx="11066764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524" tIns="0" rIns="30752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Provide a forum to develop  synergies among currently funded EPSRC-GCFR grants</a:t>
          </a:r>
          <a:endParaRPr lang="en-GB" sz="2400" kern="1200" dirty="0">
            <a:latin typeface="Dante" panose="02020502050200020203" pitchFamily="18" charset="0"/>
          </a:endParaRPr>
        </a:p>
      </dsp:txBody>
      <dsp:txXfrm>
        <a:off x="583600" y="3262487"/>
        <a:ext cx="11006240" cy="559396"/>
      </dsp:txXfrm>
    </dsp:sp>
    <dsp:sp modelId="{812DF76E-266F-1142-A6B5-DC84DCC2D8FC}">
      <dsp:nvSpPr>
        <dsp:cNvPr id="0" name=""/>
        <dsp:cNvSpPr/>
      </dsp:nvSpPr>
      <dsp:spPr>
        <a:xfrm>
          <a:off x="0" y="4494745"/>
          <a:ext cx="11622952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EC55EF-13C4-B24A-9581-9E1037E5AE58}">
      <dsp:nvSpPr>
        <dsp:cNvPr id="0" name=""/>
        <dsp:cNvSpPr/>
      </dsp:nvSpPr>
      <dsp:spPr>
        <a:xfrm>
          <a:off x="553338" y="4184785"/>
          <a:ext cx="11066764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524" tIns="0" rIns="30752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i="0" kern="1200" dirty="0"/>
            <a:t>Showcase mathematics for GCRF and encourage others to join</a:t>
          </a:r>
          <a:endParaRPr lang="en-GB" sz="2400" kern="1200" dirty="0">
            <a:latin typeface="Dante" panose="02020502050200020203" pitchFamily="18" charset="0"/>
          </a:endParaRPr>
        </a:p>
      </dsp:txBody>
      <dsp:txXfrm>
        <a:off x="583600" y="4215047"/>
        <a:ext cx="11006240" cy="5593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969A5-C82F-DB47-8CB6-FA7584194328}">
      <dsp:nvSpPr>
        <dsp:cNvPr id="0" name=""/>
        <dsp:cNvSpPr/>
      </dsp:nvSpPr>
      <dsp:spPr>
        <a:xfrm rot="10800000">
          <a:off x="1958457" y="1530"/>
          <a:ext cx="5554222" cy="22378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828" tIns="91440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Application areas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Air pollution</a:t>
          </a:r>
          <a:endParaRPr lang="en-GB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Emergency Management</a:t>
          </a:r>
          <a:endParaRPr lang="en-GB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Water Quality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Forest Management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Public Health </a:t>
          </a:r>
          <a:endParaRPr lang="en-US" sz="1900" kern="1200" dirty="0"/>
        </a:p>
      </dsp:txBody>
      <dsp:txXfrm rot="10800000">
        <a:off x="2517918" y="1530"/>
        <a:ext cx="4994761" cy="2237846"/>
      </dsp:txXfrm>
    </dsp:sp>
    <dsp:sp modelId="{0098531B-D369-EF48-8C49-DF7E6EA45595}">
      <dsp:nvSpPr>
        <dsp:cNvPr id="0" name=""/>
        <dsp:cNvSpPr/>
      </dsp:nvSpPr>
      <dsp:spPr>
        <a:xfrm>
          <a:off x="839534" y="1530"/>
          <a:ext cx="2237846" cy="223784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52B89D-D36B-134D-B96A-BCB9BCA84510}">
      <dsp:nvSpPr>
        <dsp:cNvPr id="0" name=""/>
        <dsp:cNvSpPr/>
      </dsp:nvSpPr>
      <dsp:spPr>
        <a:xfrm rot="10800000">
          <a:off x="1958457" y="2907391"/>
          <a:ext cx="5554222" cy="22378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828" tIns="91440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Geographical focus </a:t>
          </a: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Africa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India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SE Asia</a:t>
          </a:r>
        </a:p>
      </dsp:txBody>
      <dsp:txXfrm rot="10800000">
        <a:off x="2517918" y="2907391"/>
        <a:ext cx="4994761" cy="2237846"/>
      </dsp:txXfrm>
    </dsp:sp>
    <dsp:sp modelId="{BD827FE4-EB87-5C47-967E-E14B7CE92E70}">
      <dsp:nvSpPr>
        <dsp:cNvPr id="0" name=""/>
        <dsp:cNvSpPr/>
      </dsp:nvSpPr>
      <dsp:spPr>
        <a:xfrm>
          <a:off x="839534" y="2907391"/>
          <a:ext cx="2237846" cy="223784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4000" r="-9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39BEA-30C0-4C59-9EDC-0C687B7B45ED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649FC-090B-4E3E-99C3-FE5ADE82B6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52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649FC-090B-4E3E-99C3-FE5ADE82B6E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530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synergistic activities arising from this workshop will lead us to build a larger network of researchers, identify challenge driven research  and/or capacity building calls which can be led by members of the mathematical sciences community.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649FC-090B-4E3E-99C3-FE5ADE82B6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927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649FC-090B-4E3E-99C3-FE5ADE82B6E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698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synergistic activities arising from this workshop will lead us to build a larger network of researchers, identify challenge driven research  and/or capacity building calls which can be led by members of the mathematical sciences community.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649FC-090B-4E3E-99C3-FE5ADE82B6E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158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synergistic activities arising from this workshop will lead us to build a larger network of researchers, identify challenge driven research  and/or capacity building calls which can be led by members of the mathematical sciences community.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649FC-090B-4E3E-99C3-FE5ADE82B6E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011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synergistic activities arising from this workshop will lead us to build a larger network of researchers, identify challenge driven research  and/or capacity building calls which can be led by members of the mathematical sciences community.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649FC-090B-4E3E-99C3-FE5ADE82B6E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83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synergistic activities arising from this workshop will lead us to build a larger network of researchers, identify challenge driven research  and/or capacity building calls which can be led by members of the mathematical sciences community.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649FC-090B-4E3E-99C3-FE5ADE82B6E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046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synergistic activities arising from this workshop will lead us to build a larger network of researchers, identify challenge driven research  and/or capacity building calls which can be led by members of the mathematical sciences community.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649FC-090B-4E3E-99C3-FE5ADE82B6E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575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E937D-E7A5-4E1F-BA48-A4CF78A10FD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B8F0-2BD9-4815-8138-8B4753862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273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E937D-E7A5-4E1F-BA48-A4CF78A10FD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B8F0-2BD9-4815-8138-8B4753862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91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E937D-E7A5-4E1F-BA48-A4CF78A10FD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B8F0-2BD9-4815-8138-8B4753862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26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E937D-E7A5-4E1F-BA48-A4CF78A10FD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B8F0-2BD9-4815-8138-8B4753862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883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E937D-E7A5-4E1F-BA48-A4CF78A10FD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B8F0-2BD9-4815-8138-8B4753862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16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E937D-E7A5-4E1F-BA48-A4CF78A10FD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B8F0-2BD9-4815-8138-8B4753862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59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E937D-E7A5-4E1F-BA48-A4CF78A10FD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B8F0-2BD9-4815-8138-8B4753862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44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E937D-E7A5-4E1F-BA48-A4CF78A10FD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B8F0-2BD9-4815-8138-8B4753862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01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E937D-E7A5-4E1F-BA48-A4CF78A10FD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B8F0-2BD9-4815-8138-8B4753862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44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E937D-E7A5-4E1F-BA48-A4CF78A10FD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B8F0-2BD9-4815-8138-8B4753862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70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E937D-E7A5-4E1F-BA48-A4CF78A10FD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B8F0-2BD9-4815-8138-8B4753862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65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E937D-E7A5-4E1F-BA48-A4CF78A10FD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FB8F0-2BD9-4815-8138-8B4753862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840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8.pn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tiff"/><Relationship Id="rId4" Type="http://schemas.openxmlformats.org/officeDocument/2006/relationships/image" Target="../media/image1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ms.org.uk/downloads/GCRF/GCRF%20Directory%20V3%20081018.pdf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4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.pn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760F2A-2C3A-47ED-84EF-2A91CC6DF2C1}"/>
              </a:ext>
            </a:extLst>
          </p:cNvPr>
          <p:cNvSpPr/>
          <p:nvPr/>
        </p:nvSpPr>
        <p:spPr>
          <a:xfrm>
            <a:off x="0" y="0"/>
            <a:ext cx="12192000" cy="412738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CB815-F1DB-4097-BD0A-5D065082B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292" y="1096859"/>
            <a:ext cx="10041622" cy="28495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4400" b="1" dirty="0">
                <a:solidFill>
                  <a:schemeClr val="bg1"/>
                </a:solidFill>
                <a:latin typeface="Constantia" panose="02030602050306030303" pitchFamily="18" charset="0"/>
                <a:ea typeface="Charis SIL" panose="02000500060000020004" pitchFamily="2" charset="0"/>
                <a:cs typeface="Charis SIL" panose="02000500060000020004" pitchFamily="2" charset="0"/>
              </a:rPr>
              <a:t>Mathematical Sciences for Global Challenges Research Fund (GCRF) initiatives</a:t>
            </a:r>
            <a:br>
              <a:rPr lang="en-GB" sz="4400" b="1" dirty="0">
                <a:solidFill>
                  <a:schemeClr val="bg1"/>
                </a:solidFill>
                <a:latin typeface="Constantia" panose="02030602050306030303" pitchFamily="18" charset="0"/>
                <a:ea typeface="Charis SIL" panose="02000500060000020004" pitchFamily="2" charset="0"/>
                <a:cs typeface="Charis SIL" panose="02000500060000020004" pitchFamily="2" charset="0"/>
              </a:rPr>
            </a:br>
            <a:endParaRPr lang="en-GB" sz="4400" b="1" dirty="0">
              <a:solidFill>
                <a:schemeClr val="bg1"/>
              </a:solidFill>
              <a:latin typeface="Constantia" panose="02030602050306030303" pitchFamily="18" charset="0"/>
              <a:ea typeface="Charis SIL" panose="02000500060000020004" pitchFamily="2" charset="0"/>
              <a:cs typeface="Charis SIL" panose="0200050006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DCC8C-82F7-437F-8534-E23302454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9536"/>
            <a:ext cx="9144000" cy="1655762"/>
          </a:xfrm>
        </p:spPr>
        <p:txBody>
          <a:bodyPr>
            <a:normAutofit/>
          </a:bodyPr>
          <a:lstStyle/>
          <a:p>
            <a:r>
              <a:rPr lang="en-GB" b="1" dirty="0">
                <a:latin typeface="Charis SIL" panose="02000500060000020004" pitchFamily="2" charset="0"/>
                <a:ea typeface="Charis SIL" panose="02000500060000020004" pitchFamily="2" charset="0"/>
                <a:cs typeface="Charis SIL" panose="02000500060000020004" pitchFamily="2" charset="0"/>
              </a:rPr>
              <a:t>Surajit Ray, University of Glasgow</a:t>
            </a:r>
          </a:p>
          <a:p>
            <a:r>
              <a:rPr lang="en-GB" sz="1400" b="1" dirty="0">
                <a:latin typeface="Charis SIL" panose="02000500060000020004" pitchFamily="2" charset="0"/>
                <a:ea typeface="Charis SIL" panose="02000500060000020004" pitchFamily="2" charset="0"/>
                <a:cs typeface="Charis SIL" panose="02000500060000020004" pitchFamily="2" charset="0"/>
              </a:rPr>
              <a:t>19 - 21 October 2020</a:t>
            </a:r>
          </a:p>
          <a:p>
            <a:endParaRPr lang="en-GB" sz="1400" b="1" dirty="0">
              <a:latin typeface="Charis SIL" panose="02000500060000020004" pitchFamily="2" charset="0"/>
              <a:ea typeface="Charis SIL" panose="02000500060000020004" pitchFamily="2" charset="0"/>
              <a:cs typeface="Charis SIL" panose="0200050006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9FB064-0A58-4A0D-952A-5E3F1A212596}"/>
              </a:ext>
            </a:extLst>
          </p:cNvPr>
          <p:cNvSpPr/>
          <p:nvPr/>
        </p:nvSpPr>
        <p:spPr>
          <a:xfrm>
            <a:off x="0" y="0"/>
            <a:ext cx="12192000" cy="1030288"/>
          </a:xfrm>
          <a:prstGeom prst="rect">
            <a:avLst/>
          </a:prstGeom>
          <a:solidFill>
            <a:srgbClr val="003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290B928-6CA8-4F2F-8680-684F64BC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018" y="345476"/>
            <a:ext cx="1092290" cy="339336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91AD15A-E37A-4BEE-887B-27F0E12E2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6" y="6076705"/>
            <a:ext cx="1818254" cy="5648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392FC90-9452-482F-8CBF-24C4A3115BD5}"/>
              </a:ext>
            </a:extLst>
          </p:cNvPr>
          <p:cNvSpPr/>
          <p:nvPr/>
        </p:nvSpPr>
        <p:spPr>
          <a:xfrm>
            <a:off x="0" y="5843526"/>
            <a:ext cx="12192000" cy="45719"/>
          </a:xfrm>
          <a:prstGeom prst="rect">
            <a:avLst/>
          </a:prstGeom>
          <a:solidFill>
            <a:srgbClr val="003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2" name="Picture 8" descr="Epsrc">
            <a:extLst>
              <a:ext uri="{FF2B5EF4-FFF2-40B4-BE49-F238E27FC236}">
                <a16:creationId xmlns:a16="http://schemas.microsoft.com/office/drawing/2014/main" id="{B9D5ABC9-3266-284D-B53F-40C5E92F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386" y="6009100"/>
            <a:ext cx="1400287" cy="77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do-UK Workshop on Energy Management | ICMS Edinburgh">
            <a:extLst>
              <a:ext uri="{FF2B5EF4-FFF2-40B4-BE49-F238E27FC236}">
                <a16:creationId xmlns:a16="http://schemas.microsoft.com/office/drawing/2014/main" id="{338424F1-F2D1-0542-B1E9-4054F50FC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279" y="6002447"/>
            <a:ext cx="2380139" cy="81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402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2.png">
            <a:extLst>
              <a:ext uri="{FF2B5EF4-FFF2-40B4-BE49-F238E27FC236}">
                <a16:creationId xmlns:a16="http://schemas.microsoft.com/office/drawing/2014/main" id="{71F4059A-BE9B-4F47-8817-C8C1F6BABD0A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20000"/>
          </a:blip>
          <a:srcRect l="1344" r="1344"/>
          <a:stretch/>
        </p:blipFill>
        <p:spPr>
          <a:xfrm>
            <a:off x="217359" y="1145436"/>
            <a:ext cx="12192000" cy="6116030"/>
          </a:xfrm>
          <a:prstGeom prst="rect">
            <a:avLst/>
          </a:prstGeom>
          <a:ln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142559-B954-44C2-9E47-F838174D2C29}"/>
              </a:ext>
            </a:extLst>
          </p:cNvPr>
          <p:cNvSpPr/>
          <p:nvPr/>
        </p:nvSpPr>
        <p:spPr>
          <a:xfrm>
            <a:off x="0" y="0"/>
            <a:ext cx="12192000" cy="1030288"/>
          </a:xfrm>
          <a:prstGeom prst="rect">
            <a:avLst/>
          </a:prstGeom>
          <a:solidFill>
            <a:srgbClr val="003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351A7-0C7E-4E7F-8679-B1F58278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93" y="-97304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haris SIL" panose="02000500060000020004" pitchFamily="2" charset="0"/>
                <a:ea typeface="Charis SIL" panose="02000500060000020004" pitchFamily="2" charset="0"/>
                <a:cs typeface="Charis SIL" panose="02000500060000020004" pitchFamily="2" charset="0"/>
              </a:rPr>
              <a:t>Will hear from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16B8FC-6D35-4C54-ADE9-68CBFDA6D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018" y="345476"/>
            <a:ext cx="1092290" cy="339336"/>
          </a:xfrm>
          <a:prstGeom prst="rect">
            <a:avLst/>
          </a:prstGeom>
        </p:spPr>
      </p:pic>
      <p:pic>
        <p:nvPicPr>
          <p:cNvPr id="1026" name="Picture 2" descr="Global Challenges Research Fund - UK Research and Innovation">
            <a:extLst>
              <a:ext uri="{FF2B5EF4-FFF2-40B4-BE49-F238E27FC236}">
                <a16:creationId xmlns:a16="http://schemas.microsoft.com/office/drawing/2014/main" id="{85424194-F99C-D347-ABD9-14511383CD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93" y="1127592"/>
            <a:ext cx="3107070" cy="178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PSRC logo">
            <a:extLst>
              <a:ext uri="{FF2B5EF4-FFF2-40B4-BE49-F238E27FC236}">
                <a16:creationId xmlns:a16="http://schemas.microsoft.com/office/drawing/2014/main" id="{7733AA74-34C9-9748-895F-5C0D02975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586" y="1121571"/>
            <a:ext cx="3568931" cy="178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D333066-EA12-D345-A271-C247A271C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651" y="5266519"/>
            <a:ext cx="2029710" cy="13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lawi-Liverpool-Wellcome Trust Clinical Research Programme - AMBITION">
            <a:extLst>
              <a:ext uri="{FF2B5EF4-FFF2-40B4-BE49-F238E27FC236}">
                <a16:creationId xmlns:a16="http://schemas.microsoft.com/office/drawing/2014/main" id="{E665EDD0-E3DE-1F45-8608-50C4897CA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93" y="3084821"/>
            <a:ext cx="2030518" cy="203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CRF GIAA Funded Projects | Research Strategy Office">
            <a:extLst>
              <a:ext uri="{FF2B5EF4-FFF2-40B4-BE49-F238E27FC236}">
                <a16:creationId xmlns:a16="http://schemas.microsoft.com/office/drawing/2014/main" id="{1002D659-572A-BC42-BCBE-C62C01D64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66" y="5230486"/>
            <a:ext cx="362580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2F6234-16C4-2142-AD04-083993F8D5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2647" y="1048132"/>
            <a:ext cx="2286000" cy="2298225"/>
          </a:xfrm>
          <a:prstGeom prst="rect">
            <a:avLst/>
          </a:prstGeom>
        </p:spPr>
      </p:pic>
      <p:pic>
        <p:nvPicPr>
          <p:cNvPr id="1040" name="Picture 16" descr="Home | Tomorrow's Cities">
            <a:extLst>
              <a:ext uri="{FF2B5EF4-FFF2-40B4-BE49-F238E27FC236}">
                <a16:creationId xmlns:a16="http://schemas.microsoft.com/office/drawing/2014/main" id="{46287E4C-1344-344A-8AFD-A322BA620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139" y="3084821"/>
            <a:ext cx="5174896" cy="203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nstitut Perubahan Iklim">
            <a:extLst>
              <a:ext uri="{FF2B5EF4-FFF2-40B4-BE49-F238E27FC236}">
                <a16:creationId xmlns:a16="http://schemas.microsoft.com/office/drawing/2014/main" id="{FEC88086-13F4-F943-AE6C-9AE7E247E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45"/>
          <a:stretch/>
        </p:blipFill>
        <p:spPr bwMode="auto">
          <a:xfrm>
            <a:off x="4091567" y="5295741"/>
            <a:ext cx="4006752" cy="12167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44" name="Picture 20" descr="Big Data Institute - Wikipedia">
            <a:extLst>
              <a:ext uri="{FF2B5EF4-FFF2-40B4-BE49-F238E27FC236}">
                <a16:creationId xmlns:a16="http://schemas.microsoft.com/office/drawing/2014/main" id="{62052F57-2EE4-4845-9686-6D0B0E392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072" y="3423472"/>
            <a:ext cx="3546543" cy="171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54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0"/>
                            </p:stCondLst>
                            <p:childTnLst>
                              <p:par>
                                <p:cTn id="47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0"/>
                            </p:stCondLst>
                            <p:childTnLst>
                              <p:par>
                                <p:cTn id="53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199632-E383-E347-8042-89B910D6C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4" y="1155105"/>
            <a:ext cx="9520348" cy="54959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142559-B954-44C2-9E47-F838174D2C29}"/>
              </a:ext>
            </a:extLst>
          </p:cNvPr>
          <p:cNvSpPr/>
          <p:nvPr/>
        </p:nvSpPr>
        <p:spPr>
          <a:xfrm>
            <a:off x="0" y="0"/>
            <a:ext cx="12192000" cy="1030288"/>
          </a:xfrm>
          <a:prstGeom prst="rect">
            <a:avLst/>
          </a:prstGeom>
          <a:solidFill>
            <a:srgbClr val="003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351A7-0C7E-4E7F-8679-B1F58278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93" y="-97304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haris SIL" panose="02000500060000020004" pitchFamily="2" charset="0"/>
                <a:ea typeface="Charis SIL" panose="02000500060000020004" pitchFamily="2" charset="0"/>
                <a:cs typeface="Charis SIL" panose="02000500060000020004" pitchFamily="2" charset="0"/>
              </a:rPr>
              <a:t>Program –Day 1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16B8FC-6D35-4C54-ADE9-68CBFDA6D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018" y="345476"/>
            <a:ext cx="1092290" cy="339336"/>
          </a:xfrm>
          <a:prstGeom prst="rect">
            <a:avLst/>
          </a:prstGeom>
        </p:spPr>
      </p:pic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AAA844F2-BFC3-3044-8071-0A8DCF0336C7}"/>
              </a:ext>
            </a:extLst>
          </p:cNvPr>
          <p:cNvSpPr/>
          <p:nvPr/>
        </p:nvSpPr>
        <p:spPr>
          <a:xfrm>
            <a:off x="9325665" y="5034823"/>
            <a:ext cx="2822713" cy="1003139"/>
          </a:xfrm>
          <a:prstGeom prst="wedgeRectCallout">
            <a:avLst>
              <a:gd name="adj1" fmla="val -148366"/>
              <a:gd name="adj2" fmla="val 863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Please join around 13:45 to sort out Breakout rooms</a:t>
            </a:r>
          </a:p>
        </p:txBody>
      </p:sp>
    </p:spTree>
    <p:extLst>
      <p:ext uri="{BB962C8B-B14F-4D97-AF65-F5344CB8AC3E}">
        <p14:creationId xmlns:p14="http://schemas.microsoft.com/office/powerpoint/2010/main" val="133986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5142559-B954-44C2-9E47-F838174D2C29}"/>
              </a:ext>
            </a:extLst>
          </p:cNvPr>
          <p:cNvSpPr/>
          <p:nvPr/>
        </p:nvSpPr>
        <p:spPr>
          <a:xfrm>
            <a:off x="0" y="0"/>
            <a:ext cx="12192000" cy="1030288"/>
          </a:xfrm>
          <a:prstGeom prst="rect">
            <a:avLst/>
          </a:prstGeom>
          <a:solidFill>
            <a:srgbClr val="003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351A7-0C7E-4E7F-8679-B1F58278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93" y="-97304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haris SIL" panose="02000500060000020004" pitchFamily="2" charset="0"/>
                <a:ea typeface="Charis SIL" panose="02000500060000020004" pitchFamily="2" charset="0"/>
                <a:cs typeface="Charis SIL" panose="02000500060000020004" pitchFamily="2" charset="0"/>
              </a:rPr>
              <a:t>Notes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16B8FC-6D35-4C54-ADE9-68CBFDA6D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018" y="345476"/>
            <a:ext cx="1092290" cy="3393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0679B9-445C-4C96-87B4-D1C30AB24EFA}"/>
              </a:ext>
            </a:extLst>
          </p:cNvPr>
          <p:cNvSpPr txBox="1"/>
          <p:nvPr/>
        </p:nvSpPr>
        <p:spPr>
          <a:xfrm>
            <a:off x="11705015" y="651252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06485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A3F14FD-8E31-4BCD-8D6F-CBA3293F2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0"/>
            <a:ext cx="1600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142559-B954-44C2-9E47-F838174D2C29}"/>
              </a:ext>
            </a:extLst>
          </p:cNvPr>
          <p:cNvSpPr/>
          <p:nvPr/>
        </p:nvSpPr>
        <p:spPr>
          <a:xfrm>
            <a:off x="0" y="0"/>
            <a:ext cx="12192000" cy="1030288"/>
          </a:xfrm>
          <a:prstGeom prst="rect">
            <a:avLst/>
          </a:prstGeom>
          <a:solidFill>
            <a:srgbClr val="003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351A7-0C7E-4E7F-8679-B1F58278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93" y="-97304"/>
            <a:ext cx="10515600" cy="1325563"/>
          </a:xfrm>
        </p:spPr>
        <p:txBody>
          <a:bodyPr>
            <a:normAutofit/>
          </a:bodyPr>
          <a:lstStyle/>
          <a:p>
            <a:endParaRPr lang="en-GB" sz="3600" dirty="0">
              <a:solidFill>
                <a:schemeClr val="bg1"/>
              </a:solidFill>
              <a:latin typeface="Charis SIL" panose="02000500060000020004" pitchFamily="2" charset="0"/>
              <a:ea typeface="Charis SIL" panose="02000500060000020004" pitchFamily="2" charset="0"/>
              <a:cs typeface="Charis SIL" panose="0200050006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BE4C-9988-459B-92AD-1AB1A51B7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15" y="1228258"/>
            <a:ext cx="6573234" cy="5474545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PI of EPSRC-GCRF project “Developing statistical downscaling to improve water quality understanding and management in the Ramganga sub-basin”</a:t>
            </a:r>
          </a:p>
          <a:p>
            <a:endParaRPr lang="en-GB" sz="1300" dirty="0">
              <a:highlight>
                <a:srgbClr val="003865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>
                <a:solidFill>
                  <a:schemeClr val="bg1"/>
                </a:solidFill>
                <a:highlight>
                  <a:srgbClr val="003865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: Water Quality</a:t>
            </a:r>
          </a:p>
          <a:p>
            <a:endParaRPr lang="en-GB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highlight>
                  <a:srgbClr val="003865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Statistical methodology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: Fuse data from multiple sources to understand spatial and temporal water quality patterns.</a:t>
            </a:r>
          </a:p>
          <a:p>
            <a:endParaRPr lang="en-GB" sz="1300" dirty="0">
              <a:latin typeface="Dante" panose="02020502050200020203" pitchFamily="18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16B8FC-6D35-4C54-ADE9-68CBFDA6D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018" y="345476"/>
            <a:ext cx="1092290" cy="33933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4A56C99-2A4F-499B-A458-1F28B3D22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476" y="4023248"/>
            <a:ext cx="1182847" cy="367469"/>
          </a:xfrm>
          <a:prstGeom prst="rect">
            <a:avLst/>
          </a:prstGeom>
        </p:spPr>
      </p:pic>
      <p:pic>
        <p:nvPicPr>
          <p:cNvPr id="9" name="Picture 2" descr="Study in Scotland, UK | Home | | University of Stirling">
            <a:extLst>
              <a:ext uri="{FF2B5EF4-FFF2-40B4-BE49-F238E27FC236}">
                <a16:creationId xmlns:a16="http://schemas.microsoft.com/office/drawing/2014/main" id="{76882842-5F52-46D5-959F-68A7B0F74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605" y="4023247"/>
            <a:ext cx="1469878" cy="36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entre for Ecology and Hydrology to become independent on 1 ...">
            <a:extLst>
              <a:ext uri="{FF2B5EF4-FFF2-40B4-BE49-F238E27FC236}">
                <a16:creationId xmlns:a16="http://schemas.microsoft.com/office/drawing/2014/main" id="{17CC77BE-0E24-4C1D-A1EB-6A2F07272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765" y="3943071"/>
            <a:ext cx="1697165" cy="44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About us | The James Hutton Institute">
            <a:extLst>
              <a:ext uri="{FF2B5EF4-FFF2-40B4-BE49-F238E27FC236}">
                <a16:creationId xmlns:a16="http://schemas.microsoft.com/office/drawing/2014/main" id="{41EF988A-F309-4A20-93B9-AAAD71256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64" y="4390717"/>
            <a:ext cx="881317" cy="6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IIT Kanpur - India-EU ICT Standardisation">
            <a:extLst>
              <a:ext uri="{FF2B5EF4-FFF2-40B4-BE49-F238E27FC236}">
                <a16:creationId xmlns:a16="http://schemas.microsoft.com/office/drawing/2014/main" id="{AB718339-9AF6-4CA1-856F-31F0BD745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751" y="4476874"/>
            <a:ext cx="2200028" cy="46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F6250F-FA04-4099-A895-3D5C1B916C22}"/>
              </a:ext>
            </a:extLst>
          </p:cNvPr>
          <p:cNvSpPr/>
          <p:nvPr/>
        </p:nvSpPr>
        <p:spPr>
          <a:xfrm>
            <a:off x="7554549" y="3607995"/>
            <a:ext cx="3970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 Institutions and </a:t>
            </a:r>
            <a:r>
              <a:rPr lang="en-GB" sz="1400" b="1" dirty="0" err="1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Multidisplinary</a:t>
            </a:r>
            <a:r>
              <a:rPr lang="en-GB" sz="1400" b="1" dirty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7549F-0EAB-49FC-84BB-2C2F3543577C}"/>
              </a:ext>
            </a:extLst>
          </p:cNvPr>
          <p:cNvSpPr/>
          <p:nvPr/>
        </p:nvSpPr>
        <p:spPr>
          <a:xfrm>
            <a:off x="8582075" y="5245229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Partners</a:t>
            </a:r>
          </a:p>
        </p:txBody>
      </p:sp>
      <p:pic>
        <p:nvPicPr>
          <p:cNvPr id="2052" name="Picture 4" descr="Image result for iukwc logo">
            <a:extLst>
              <a:ext uri="{FF2B5EF4-FFF2-40B4-BE49-F238E27FC236}">
                <a16:creationId xmlns:a16="http://schemas.microsoft.com/office/drawing/2014/main" id="{3CCD0811-8B7B-45DA-A3C7-0476E73B4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210" y="5467156"/>
            <a:ext cx="799136" cy="79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amami gange logo">
            <a:extLst>
              <a:ext uri="{FF2B5EF4-FFF2-40B4-BE49-F238E27FC236}">
                <a16:creationId xmlns:a16="http://schemas.microsoft.com/office/drawing/2014/main" id="{60955333-CE7A-4FC0-825E-EB6D1D829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847" y="5591144"/>
            <a:ext cx="1212697" cy="61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hseer Trust | Rivers - Fish - People | Conservation">
            <a:extLst>
              <a:ext uri="{FF2B5EF4-FFF2-40B4-BE49-F238E27FC236}">
                <a16:creationId xmlns:a16="http://schemas.microsoft.com/office/drawing/2014/main" id="{E0D5EBE6-AB98-4733-856B-5FC70DF80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018" y="5621598"/>
            <a:ext cx="1254863" cy="55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ink – AquaWatch">
            <a:extLst>
              <a:ext uri="{FF2B5EF4-FFF2-40B4-BE49-F238E27FC236}">
                <a16:creationId xmlns:a16="http://schemas.microsoft.com/office/drawing/2014/main" id="{F0F3BC48-7B87-4E9F-8759-64252F80A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38" y="5692694"/>
            <a:ext cx="1452355" cy="34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0679B9-445C-4C96-87B4-D1C30AB24EFA}"/>
              </a:ext>
            </a:extLst>
          </p:cNvPr>
          <p:cNvSpPr txBox="1"/>
          <p:nvPr/>
        </p:nvSpPr>
        <p:spPr>
          <a:xfrm>
            <a:off x="11705015" y="651252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8688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>
              <p:cTn id="15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8359 -0.24861 " pathEditMode="relative" rAng="0" ptsTypes="AA">
                                      <p:cBhvr>
                                        <p:cTn id="19" dur="3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80" y="-1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30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48359 -0.24861 L 0.08529 -0.16065 " pathEditMode="relative" rAng="0" ptsTypes="AA">
                                      <p:cBhvr>
                                        <p:cTn id="24" dur="3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38" y="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8529 -0.16065 L -0.3944 -0.24861 " pathEditMode="relative" rAng="0" ptsTypes="AA">
                                      <p:cBhvr>
                                        <p:cTn id="27" dur="3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84" y="-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3944 -0.24861 L 0 0 " pathEditMode="relative" rAng="0" ptsTypes="AA">
                                      <p:cBhvr>
                                        <p:cTn id="30" dur="3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14" y="124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32" dur="30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5000"/>
                            </p:stCondLst>
                            <p:childTnLst>
                              <p:par>
                                <p:cTn id="3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35" dur="5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0E6638E9-BE20-C44E-884D-0BB6B26C3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16159"/>
            <a:ext cx="12192000" cy="1191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142559-B954-44C2-9E47-F838174D2C29}"/>
              </a:ext>
            </a:extLst>
          </p:cNvPr>
          <p:cNvSpPr/>
          <p:nvPr/>
        </p:nvSpPr>
        <p:spPr>
          <a:xfrm>
            <a:off x="0" y="0"/>
            <a:ext cx="12192000" cy="1030288"/>
          </a:xfrm>
          <a:prstGeom prst="rect">
            <a:avLst/>
          </a:prstGeom>
          <a:solidFill>
            <a:srgbClr val="003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351A7-0C7E-4E7F-8679-B1F58278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93" y="-97304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haris SIL" panose="02000500060000020004" pitchFamily="2" charset="0"/>
                <a:ea typeface="Charis SIL" panose="02000500060000020004" pitchFamily="2" charset="0"/>
                <a:cs typeface="Charis SIL" panose="02000500060000020004" pitchFamily="2" charset="0"/>
              </a:rPr>
              <a:t>Organizers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3D9DF428-572B-9D41-A17E-610F3752ED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2481859"/>
              </p:ext>
            </p:extLst>
          </p:nvPr>
        </p:nvGraphicFramePr>
        <p:xfrm>
          <a:off x="309693" y="1151843"/>
          <a:ext cx="7035538" cy="5629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68431">
                  <a:extLst>
                    <a:ext uri="{9D8B030D-6E8A-4147-A177-3AD203B41FA5}">
                      <a16:colId xmlns:a16="http://schemas.microsoft.com/office/drawing/2014/main" val="3332729928"/>
                    </a:ext>
                  </a:extLst>
                </a:gridCol>
                <a:gridCol w="3467107">
                  <a:extLst>
                    <a:ext uri="{9D8B030D-6E8A-4147-A177-3AD203B41FA5}">
                      <a16:colId xmlns:a16="http://schemas.microsoft.com/office/drawing/2014/main" val="2550338080"/>
                    </a:ext>
                  </a:extLst>
                </a:gridCol>
              </a:tblGrid>
              <a:tr h="4691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Schönlieb, Professor C-B.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University of Cambridge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349786380"/>
                  </a:ext>
                </a:extLst>
              </a:tr>
              <a:tr h="4691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Dryden, Professor IL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University of Nottingham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678856602"/>
                  </a:ext>
                </a:extLst>
              </a:tr>
              <a:tr h="4691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Harper, Professor PR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Cardiff University</a:t>
                      </a:r>
                      <a:endParaRPr lang="en-GB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55931843"/>
                  </a:ext>
                </a:extLst>
              </a:tr>
              <a:tr h="4691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Wilkinson, Professor RD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University of Sheffield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260700758"/>
                  </a:ext>
                </a:extLst>
              </a:tr>
              <a:tr h="4691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Zografos, Professor K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Lancaster University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441059767"/>
                  </a:ext>
                </a:extLst>
              </a:tr>
              <a:tr h="4691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Prada, Dr JM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University of Surrey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890282014"/>
                  </a:ext>
                </a:extLst>
              </a:tr>
              <a:tr h="4691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Giorgi, Dr E</a:t>
                      </a:r>
                      <a:endParaRPr lang="en-GB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Lancaster University</a:t>
                      </a:r>
                      <a:endParaRPr lang="en-GB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383039792"/>
                  </a:ext>
                </a:extLst>
              </a:tr>
              <a:tr h="4691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Madzvamuse, Professor A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University of Sussex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669201163"/>
                  </a:ext>
                </a:extLst>
              </a:tr>
              <a:tr h="4691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Szendroi, Professor B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University of Oxford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050321341"/>
                  </a:ext>
                </a:extLst>
              </a:tr>
              <a:tr h="4691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Faraway, Professor JJ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University of Bath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498282654"/>
                  </a:ext>
                </a:extLst>
              </a:tr>
              <a:tr h="4691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Trotter, Dr CL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University of Cambridge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035482086"/>
                  </a:ext>
                </a:extLst>
              </a:tr>
              <a:tr h="4691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Scaparra, Professor MP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University of Kent</a:t>
                      </a:r>
                      <a:endParaRPr lang="en-GB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408267375"/>
                  </a:ext>
                </a:extLst>
              </a:tr>
            </a:tbl>
          </a:graphicData>
        </a:graphic>
      </p:graphicFrame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16B8FC-6D35-4C54-ADE9-68CBFDA6D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018" y="345476"/>
            <a:ext cx="1092290" cy="33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7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489 -0.80148" pathEditMode="relative" ptsTypes="AA">
                                      <p:cBhvr>
                                        <p:cTn id="6" dur="3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9489 -0.80148 L -0.24922 0.51019" pathEditMode="relative" ptsTypes="AA">
                                      <p:cBhvr>
                                        <p:cTn id="11" dur="3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0.51019 L 0 0" pathEditMode="relative" ptsTypes="AA">
                                      <p:cBhvr>
                                        <p:cTn id="14" dur="3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6" dur="30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9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0E6638E9-BE20-C44E-884D-0BB6B26C3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39309"/>
            <a:ext cx="12192000" cy="1191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142559-B954-44C2-9E47-F838174D2C29}"/>
              </a:ext>
            </a:extLst>
          </p:cNvPr>
          <p:cNvSpPr/>
          <p:nvPr/>
        </p:nvSpPr>
        <p:spPr>
          <a:xfrm>
            <a:off x="0" y="0"/>
            <a:ext cx="12192000" cy="1030288"/>
          </a:xfrm>
          <a:prstGeom prst="rect">
            <a:avLst/>
          </a:prstGeom>
          <a:solidFill>
            <a:srgbClr val="003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351A7-0C7E-4E7F-8679-B1F58278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93" y="-97304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haris SIL" panose="02000500060000020004" pitchFamily="2" charset="0"/>
                <a:ea typeface="Charis SIL" panose="02000500060000020004" pitchFamily="2" charset="0"/>
                <a:cs typeface="Charis SIL" panose="02000500060000020004" pitchFamily="2" charset="0"/>
              </a:rPr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BE4C-9988-459B-92AD-1AB1A51B7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15" y="1228258"/>
            <a:ext cx="11153970" cy="5474545"/>
          </a:xfrm>
        </p:spPr>
        <p:txBody>
          <a:bodyPr>
            <a:normAutofit/>
          </a:bodyPr>
          <a:lstStyle/>
          <a:p>
            <a:pPr lvl="1"/>
            <a:endParaRPr lang="en-GB" dirty="0">
              <a:latin typeface="Dante" panose="02020502050200020203" pitchFamily="18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16B8FC-6D35-4C54-ADE9-68CBFDA6D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018" y="345476"/>
            <a:ext cx="1092290" cy="339336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3264215-B8FA-964A-89B0-738459D823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3732955"/>
              </p:ext>
            </p:extLst>
          </p:nvPr>
        </p:nvGraphicFramePr>
        <p:xfrm>
          <a:off x="309693" y="1314978"/>
          <a:ext cx="10066759" cy="5474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8091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>
              <p:cTn id="11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489 -0.80148" pathEditMode="relative" ptsTypes="AA">
                                      <p:cBhvr>
                                        <p:cTn id="15" dur="3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30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9489 -0.80148 L -0.24922 0.51019" pathEditMode="relative" ptsTypes="AA">
                                      <p:cBhvr>
                                        <p:cTn id="20" dur="3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0.51019 L 0 0" pathEditMode="relative" ptsTypes="AA">
                                      <p:cBhvr>
                                        <p:cTn id="23" dur="3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5" dur="30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0E6638E9-BE20-C44E-884D-0BB6B26C3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27734"/>
            <a:ext cx="12192000" cy="1191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142559-B954-44C2-9E47-F838174D2C29}"/>
              </a:ext>
            </a:extLst>
          </p:cNvPr>
          <p:cNvSpPr/>
          <p:nvPr/>
        </p:nvSpPr>
        <p:spPr>
          <a:xfrm>
            <a:off x="0" y="0"/>
            <a:ext cx="12192000" cy="1030288"/>
          </a:xfrm>
          <a:prstGeom prst="rect">
            <a:avLst/>
          </a:prstGeom>
          <a:solidFill>
            <a:srgbClr val="003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351A7-0C7E-4E7F-8679-B1F58278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93" y="-97304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haris SIL" panose="02000500060000020004" pitchFamily="2" charset="0"/>
                <a:ea typeface="Charis SIL" panose="02000500060000020004" pitchFamily="2" charset="0"/>
                <a:cs typeface="Charis SIL" panose="02000500060000020004" pitchFamily="2" charset="0"/>
              </a:rPr>
              <a:t>Previous Activities at ICMS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BE4C-9988-459B-92AD-1AB1A51B7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16" y="1228258"/>
            <a:ext cx="4139326" cy="5474545"/>
          </a:xfrm>
        </p:spPr>
        <p:txBody>
          <a:bodyPr>
            <a:normAutofit/>
          </a:bodyPr>
          <a:lstStyle/>
          <a:p>
            <a:pPr lvl="1"/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Feb 2018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: to consider the capacity for and capability of the mathematical sciences community in the UK to produce major impact in the research themes funded through the GCRF. </a:t>
            </a:r>
          </a:p>
          <a:p>
            <a:pPr lvl="2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Math GCRF directory 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Dec 2018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: After the EOI stage of the call 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16B8FC-6D35-4C54-ADE9-68CBFDA6D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018" y="345476"/>
            <a:ext cx="1092290" cy="3393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0679B9-445C-4C96-87B4-D1C30AB24EFA}"/>
              </a:ext>
            </a:extLst>
          </p:cNvPr>
          <p:cNvSpPr txBox="1"/>
          <p:nvPr/>
        </p:nvSpPr>
        <p:spPr>
          <a:xfrm>
            <a:off x="11705015" y="651252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094FF-0A68-904F-A5C7-6969E8915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100" y="1135284"/>
            <a:ext cx="7433615" cy="557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0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>
              <p:cTn id="19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489 -0.80148" pathEditMode="relative" ptsTypes="AA">
                                      <p:cBhvr>
                                        <p:cTn id="23" dur="3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30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9489 -0.80148 L -0.24922 0.51019" pathEditMode="relative" ptsTypes="AA">
                                      <p:cBhvr>
                                        <p:cTn id="28" dur="3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0.51019 L 0 0" pathEditMode="relative" ptsTypes="AA">
                                      <p:cBhvr>
                                        <p:cTn id="31" dur="3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33" dur="30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3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0E6638E9-BE20-C44E-884D-0BB6B26C3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27734"/>
            <a:ext cx="12192000" cy="1191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142559-B954-44C2-9E47-F838174D2C29}"/>
              </a:ext>
            </a:extLst>
          </p:cNvPr>
          <p:cNvSpPr/>
          <p:nvPr/>
        </p:nvSpPr>
        <p:spPr>
          <a:xfrm>
            <a:off x="0" y="0"/>
            <a:ext cx="12192000" cy="1030288"/>
          </a:xfrm>
          <a:prstGeom prst="rect">
            <a:avLst/>
          </a:prstGeom>
          <a:solidFill>
            <a:srgbClr val="003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351A7-0C7E-4E7F-8679-B1F58278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93" y="-97304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haris SIL" panose="02000500060000020004" pitchFamily="2" charset="0"/>
                <a:ea typeface="Charis SIL" panose="02000500060000020004" pitchFamily="2" charset="0"/>
                <a:cs typeface="Charis SIL" panose="02000500060000020004" pitchFamily="2" charset="0"/>
              </a:rPr>
              <a:t>Goals of this  strategic workshop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BE4C-9988-459B-92AD-1AB1A51B7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15" y="1228258"/>
            <a:ext cx="11487599" cy="5474545"/>
          </a:xfrm>
        </p:spPr>
        <p:txBody>
          <a:bodyPr>
            <a:normAutofit/>
          </a:bodyPr>
          <a:lstStyle/>
          <a:p>
            <a:endParaRPr lang="en-GB" dirty="0">
              <a:latin typeface="Dante" panose="02020502050200020203" pitchFamily="18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16B8FC-6D35-4C54-ADE9-68CBFDA6D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018" y="345476"/>
            <a:ext cx="1092290" cy="339336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04A0B05-E101-7642-AE11-64BE4513AA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8034684"/>
              </p:ext>
            </p:extLst>
          </p:nvPr>
        </p:nvGraphicFramePr>
        <p:xfrm>
          <a:off x="259356" y="1228257"/>
          <a:ext cx="11622952" cy="50545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9668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>
              <p:cTn id="7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489 -0.80148" pathEditMode="relative" ptsTypes="AA">
                                      <p:cBhvr>
                                        <p:cTn id="11" dur="3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9489 -0.80148 L -0.24922 0.51019" pathEditMode="relative" ptsTypes="AA">
                                      <p:cBhvr>
                                        <p:cTn id="16" dur="3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0.51019 L 0 0" pathEditMode="relative" ptsTypes="AA">
                                      <p:cBhvr>
                                        <p:cTn id="19" dur="3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1" dur="30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4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E26BE8A8-BBB4-8644-B759-5FC47A801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28113"/>
            <a:ext cx="12186852" cy="81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142559-B954-44C2-9E47-F838174D2C29}"/>
              </a:ext>
            </a:extLst>
          </p:cNvPr>
          <p:cNvSpPr/>
          <p:nvPr/>
        </p:nvSpPr>
        <p:spPr>
          <a:xfrm>
            <a:off x="0" y="0"/>
            <a:ext cx="12192000" cy="1030288"/>
          </a:xfrm>
          <a:prstGeom prst="rect">
            <a:avLst/>
          </a:prstGeom>
          <a:solidFill>
            <a:srgbClr val="003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351A7-0C7E-4E7F-8679-B1F58278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93" y="-97304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haris SIL" panose="02000500060000020004" pitchFamily="2" charset="0"/>
                <a:ea typeface="Charis SIL" panose="02000500060000020004" pitchFamily="2" charset="0"/>
                <a:cs typeface="Charis SIL" panose="02000500060000020004" pitchFamily="2" charset="0"/>
              </a:rPr>
              <a:t>Global context: </a:t>
            </a:r>
            <a:br>
              <a:rPr lang="en-GB" sz="3600" dirty="0">
                <a:solidFill>
                  <a:schemeClr val="bg1"/>
                </a:solidFill>
                <a:latin typeface="Charis SIL" panose="02000500060000020004" pitchFamily="2" charset="0"/>
                <a:ea typeface="Charis SIL" panose="02000500060000020004" pitchFamily="2" charset="0"/>
                <a:cs typeface="Charis SIL" panose="02000500060000020004" pitchFamily="2" charset="0"/>
              </a:rPr>
            </a:br>
            <a:r>
              <a:rPr lang="en-GB" sz="3600" dirty="0">
                <a:solidFill>
                  <a:schemeClr val="bg1"/>
                </a:solidFill>
                <a:latin typeface="Charis SIL" panose="02000500060000020004" pitchFamily="2" charset="0"/>
                <a:ea typeface="Charis SIL" panose="02000500060000020004" pitchFamily="2" charset="0"/>
                <a:cs typeface="Charis SIL" panose="02000500060000020004" pitchFamily="2" charset="0"/>
              </a:rPr>
              <a:t>UN Sustainable Development Goals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C559336-1101-4210-85CA-D7722874E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018" y="345476"/>
            <a:ext cx="1092290" cy="3393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3DB8F2-BAE8-4C41-B29F-50803B2AB4B5}"/>
              </a:ext>
            </a:extLst>
          </p:cNvPr>
          <p:cNvSpPr txBox="1"/>
          <p:nvPr/>
        </p:nvSpPr>
        <p:spPr>
          <a:xfrm>
            <a:off x="11705015" y="651252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11" name="Picture 2" descr="http://untribune.com/wp-content/uploads/2015/08/SDGs.png">
            <a:extLst>
              <a:ext uri="{FF2B5EF4-FFF2-40B4-BE49-F238E27FC236}">
                <a16:creationId xmlns:a16="http://schemas.microsoft.com/office/drawing/2014/main" id="{61754671-043E-AA43-9BB5-33AC76C89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511" y="1127589"/>
            <a:ext cx="11447585" cy="566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16B6E7-3C44-B74F-A50B-5D1933786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415" y="7003702"/>
            <a:ext cx="11447585" cy="4017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600" dirty="0"/>
              <a:t>https://</a:t>
            </a:r>
            <a:r>
              <a:rPr lang="en-GB" sz="1600" dirty="0" err="1"/>
              <a:t>sustainabledevelopment.un.org</a:t>
            </a:r>
            <a:r>
              <a:rPr lang="en-GB" sz="1600" dirty="0"/>
              <a:t>/topics/</a:t>
            </a:r>
            <a:r>
              <a:rPr lang="en-GB" sz="1600" dirty="0" err="1"/>
              <a:t>sustainabledevelopmentgoals</a:t>
            </a:r>
            <a:endParaRPr lang="en-GB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85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-0.24922 0.15787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61" y="7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0.15787 L 4.16667E-7 1.48148E-6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-789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4.16667E-7 0.00023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2.png">
            <a:extLst>
              <a:ext uri="{FF2B5EF4-FFF2-40B4-BE49-F238E27FC236}">
                <a16:creationId xmlns:a16="http://schemas.microsoft.com/office/drawing/2014/main" id="{71F4059A-BE9B-4F47-8817-C8C1F6BABD0A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50000"/>
          </a:blip>
          <a:srcRect l="1344" r="1344"/>
          <a:stretch/>
        </p:blipFill>
        <p:spPr>
          <a:xfrm>
            <a:off x="-739540" y="844952"/>
            <a:ext cx="12931540" cy="6013048"/>
          </a:xfrm>
          <a:prstGeom prst="rect">
            <a:avLst/>
          </a:prstGeom>
          <a:ln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142559-B954-44C2-9E47-F838174D2C29}"/>
              </a:ext>
            </a:extLst>
          </p:cNvPr>
          <p:cNvSpPr/>
          <p:nvPr/>
        </p:nvSpPr>
        <p:spPr>
          <a:xfrm>
            <a:off x="0" y="0"/>
            <a:ext cx="12192000" cy="1030288"/>
          </a:xfrm>
          <a:prstGeom prst="rect">
            <a:avLst/>
          </a:prstGeom>
          <a:solidFill>
            <a:srgbClr val="003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351A7-0C7E-4E7F-8679-B1F58278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93" y="-97304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 err="1">
                <a:solidFill>
                  <a:schemeClr val="bg1"/>
                </a:solidFill>
                <a:latin typeface="Charis SIL" panose="02000500060000020004" pitchFamily="2" charset="0"/>
                <a:ea typeface="Charis SIL" panose="02000500060000020004" pitchFamily="2" charset="0"/>
                <a:cs typeface="Charis SIL" panose="02000500060000020004" pitchFamily="2" charset="0"/>
              </a:rPr>
              <a:t>Wordcloud</a:t>
            </a:r>
            <a:r>
              <a:rPr lang="en-GB" sz="3600" dirty="0">
                <a:solidFill>
                  <a:schemeClr val="bg1"/>
                </a:solidFill>
                <a:latin typeface="Charis SIL" panose="02000500060000020004" pitchFamily="2" charset="0"/>
                <a:ea typeface="Charis SIL" panose="02000500060000020004" pitchFamily="2" charset="0"/>
                <a:cs typeface="Charis SIL" panose="02000500060000020004" pitchFamily="2" charset="0"/>
              </a:rPr>
              <a:t> and current synergies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BE4C-9988-459B-92AD-1AB1A51B7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15" y="1228258"/>
            <a:ext cx="11487599" cy="5474545"/>
          </a:xfrm>
        </p:spPr>
        <p:txBody>
          <a:bodyPr>
            <a:normAutofit/>
          </a:bodyPr>
          <a:lstStyle/>
          <a:p>
            <a:endParaRPr lang="en-GB" dirty="0">
              <a:latin typeface="Dante" panose="02020502050200020203" pitchFamily="18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16B8FC-6D35-4C54-ADE9-68CBFDA6D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018" y="345476"/>
            <a:ext cx="1092290" cy="33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2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34024 -0.137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05" y="-68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4024 -0.1375 L -0.04245 0.15371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1" y="1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4245 0.15371 L -1.45833E-6 -4.07407E-6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76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" dur="5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4.07407E-6 L -1.45833E-6 0.00024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2.png">
            <a:extLst>
              <a:ext uri="{FF2B5EF4-FFF2-40B4-BE49-F238E27FC236}">
                <a16:creationId xmlns:a16="http://schemas.microsoft.com/office/drawing/2014/main" id="{71F4059A-BE9B-4F47-8817-C8C1F6BABD0A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50000"/>
          </a:blip>
          <a:srcRect l="1344" r="1344"/>
          <a:stretch/>
        </p:blipFill>
        <p:spPr>
          <a:xfrm>
            <a:off x="0" y="1228258"/>
            <a:ext cx="12192000" cy="6116030"/>
          </a:xfrm>
          <a:prstGeom prst="rect">
            <a:avLst/>
          </a:prstGeom>
          <a:ln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142559-B954-44C2-9E47-F838174D2C29}"/>
              </a:ext>
            </a:extLst>
          </p:cNvPr>
          <p:cNvSpPr/>
          <p:nvPr/>
        </p:nvSpPr>
        <p:spPr>
          <a:xfrm>
            <a:off x="0" y="0"/>
            <a:ext cx="12192000" cy="1030288"/>
          </a:xfrm>
          <a:prstGeom prst="rect">
            <a:avLst/>
          </a:prstGeom>
          <a:solidFill>
            <a:srgbClr val="003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351A7-0C7E-4E7F-8679-B1F58278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93" y="-97304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 err="1">
                <a:solidFill>
                  <a:schemeClr val="bg1"/>
                </a:solidFill>
                <a:latin typeface="Charis SIL" panose="02000500060000020004" pitchFamily="2" charset="0"/>
                <a:ea typeface="Charis SIL" panose="02000500060000020004" pitchFamily="2" charset="0"/>
                <a:cs typeface="Charis SIL" panose="02000500060000020004" pitchFamily="2" charset="0"/>
              </a:rPr>
              <a:t>Wordcloud</a:t>
            </a:r>
            <a:r>
              <a:rPr lang="en-GB" sz="3600" dirty="0">
                <a:solidFill>
                  <a:schemeClr val="bg1"/>
                </a:solidFill>
                <a:latin typeface="Charis SIL" panose="02000500060000020004" pitchFamily="2" charset="0"/>
                <a:ea typeface="Charis SIL" panose="02000500060000020004" pitchFamily="2" charset="0"/>
                <a:cs typeface="Charis SIL" panose="02000500060000020004" pitchFamily="2" charset="0"/>
              </a:rPr>
              <a:t> and current synergies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BE4C-9988-459B-92AD-1AB1A51B7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15" y="1228258"/>
            <a:ext cx="11487599" cy="5474545"/>
          </a:xfrm>
        </p:spPr>
        <p:txBody>
          <a:bodyPr>
            <a:normAutofit/>
          </a:bodyPr>
          <a:lstStyle/>
          <a:p>
            <a:endParaRPr lang="en-GB" dirty="0">
              <a:latin typeface="Dante" panose="02020502050200020203" pitchFamily="18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16B8FC-6D35-4C54-ADE9-68CBFDA6D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018" y="345476"/>
            <a:ext cx="1092290" cy="339336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A1FA042-914D-5946-B0F6-75321C830F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7875720"/>
              </p:ext>
            </p:extLst>
          </p:nvPr>
        </p:nvGraphicFramePr>
        <p:xfrm>
          <a:off x="486986" y="1277477"/>
          <a:ext cx="8352214" cy="5146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5653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>
              <p:cTn id="10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.24922 -0.21343 " pathEditMode="relative" rAng="0" ptsTypes="AA">
                                      <p:cBhvr>
                                        <p:cTn id="14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-1067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0.21343 L -0.23464 0.26875 " pathEditMode="relative" rAng="0" ptsTypes="AA">
                                      <p:cBhvr>
                                        <p:cTn id="19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93" y="2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3464 0.26875 L 0.11888 0.35486 " pathEditMode="relative" rAng="0" ptsTypes="AA">
                                      <p:cBhvr>
                                        <p:cTn id="22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69" y="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1888 0.35486 L 0.21589 0.35486 " pathEditMode="relative" rAng="0" ptsTypes="AA">
                                      <p:cBhvr>
                                        <p:cTn id="25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1589 0.35486 L 0 1.11022E-16 " pathEditMode="relative" rAng="0" ptsTypes="AA">
                                      <p:cBhvr>
                                        <p:cTn id="28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4" y="-1775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30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0023 " pathEditMode="relative" rAng="0" ptsTypes="AA">
                                      <p:cBhvr>
                                        <p:cTn id="33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A51E71302765439775D78F1D23E5DE" ma:contentTypeVersion="13" ma:contentTypeDescription="Create a new document." ma:contentTypeScope="" ma:versionID="7fe955d693354b9e71b14b2aee38d3e9">
  <xsd:schema xmlns:xsd="http://www.w3.org/2001/XMLSchema" xmlns:xs="http://www.w3.org/2001/XMLSchema" xmlns:p="http://schemas.microsoft.com/office/2006/metadata/properties" xmlns:ns3="18b82c49-a696-4c7c-a064-79a18e095c71" xmlns:ns4="4a739a8a-6185-4d00-a030-d79a22489b90" targetNamespace="http://schemas.microsoft.com/office/2006/metadata/properties" ma:root="true" ma:fieldsID="230ab2376ddb5ac7bf4e7c6bfdfcf6db" ns3:_="" ns4:_="">
    <xsd:import namespace="18b82c49-a696-4c7c-a064-79a18e095c71"/>
    <xsd:import namespace="4a739a8a-6185-4d00-a030-d79a22489b9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b82c49-a696-4c7c-a064-79a18e095c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739a8a-6185-4d00-a030-d79a22489b9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E8B7F7-4C81-4297-A021-626B1320C6C1}">
  <ds:schemaRefs>
    <ds:schemaRef ds:uri="http://schemas.openxmlformats.org/package/2006/metadata/core-properties"/>
    <ds:schemaRef ds:uri="18b82c49-a696-4c7c-a064-79a18e095c71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4a739a8a-6185-4d00-a030-d79a22489b90"/>
  </ds:schemaRefs>
</ds:datastoreItem>
</file>

<file path=customXml/itemProps2.xml><?xml version="1.0" encoding="utf-8"?>
<ds:datastoreItem xmlns:ds="http://schemas.openxmlformats.org/officeDocument/2006/customXml" ds:itemID="{E42861E1-C438-4906-B7F4-4A72D4F595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B514FC-73BB-44C9-9336-906429D45B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b82c49-a696-4c7c-a064-79a18e095c71"/>
    <ds:schemaRef ds:uri="4a739a8a-6185-4d00-a030-d79a22489b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2080</TotalTime>
  <Words>617</Words>
  <Application>Microsoft Macintosh PowerPoint</Application>
  <PresentationFormat>Widescreen</PresentationFormat>
  <Paragraphs>90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Charis SIL</vt:lpstr>
      <vt:lpstr>Constantia</vt:lpstr>
      <vt:lpstr>Dante</vt:lpstr>
      <vt:lpstr>Office Theme</vt:lpstr>
      <vt:lpstr>Mathematical Sciences for Global Challenges Research Fund (GCRF) initiatives </vt:lpstr>
      <vt:lpstr>PowerPoint Presentation</vt:lpstr>
      <vt:lpstr>Organizers</vt:lpstr>
      <vt:lpstr>Welcome</vt:lpstr>
      <vt:lpstr>Previous Activities at ICMS</vt:lpstr>
      <vt:lpstr>Goals of this  strategic workshop </vt:lpstr>
      <vt:lpstr>Global context:  UN Sustainable Development Goals</vt:lpstr>
      <vt:lpstr>Wordcloud and current synergies</vt:lpstr>
      <vt:lpstr>Wordcloud and current synergies</vt:lpstr>
      <vt:lpstr>Will hear from</vt:lpstr>
      <vt:lpstr>Program –Day 1</vt:lpstr>
      <vt:lpstr>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Ramganga 15th June 2020 meeting update</dc:title>
  <dc:creator>Craig Wilkie</dc:creator>
  <cp:lastModifiedBy>Surajit Ray</cp:lastModifiedBy>
  <cp:revision>25</cp:revision>
  <dcterms:created xsi:type="dcterms:W3CDTF">2020-06-11T09:07:50Z</dcterms:created>
  <dcterms:modified xsi:type="dcterms:W3CDTF">2020-10-18T21:34:39Z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0x01010023A51E71302765439775D78F1D23E5DE</vt:lpwstr>
  </property>
</Properties>
</file>